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468" r:id="rId5"/>
    <p:sldId id="431" r:id="rId6"/>
    <p:sldId id="474" r:id="rId7"/>
    <p:sldId id="477" r:id="rId8"/>
    <p:sldId id="478" r:id="rId9"/>
    <p:sldId id="487" r:id="rId10"/>
    <p:sldId id="488" r:id="rId11"/>
    <p:sldId id="489" r:id="rId12"/>
    <p:sldId id="490" r:id="rId13"/>
    <p:sldId id="491" r:id="rId14"/>
    <p:sldId id="492" r:id="rId15"/>
    <p:sldId id="493" r:id="rId16"/>
    <p:sldId id="494" r:id="rId17"/>
    <p:sldId id="495" r:id="rId18"/>
    <p:sldId id="497" r:id="rId19"/>
    <p:sldId id="498" r:id="rId20"/>
    <p:sldId id="4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A8AC93-FC6F-4FE4-8C3A-5817C6A85EA3}" v="128" dt="2023-06-03T12:02:45.729"/>
    <p1510:client id="{72F4E74D-1146-409C-9858-68DC36ECC923}" v="1029" dt="2023-05-25T18:15:11.822"/>
    <p1510:client id="{C1654AF5-95B7-4ED1-8F99-987E293AFC35}" v="350" dt="2023-05-25T10:14:06.760"/>
    <p1510:client id="{CA9A457F-75B4-47BD-B9E7-94C335D1B9A4}" v="90" dt="2023-05-26T03:50:38.613"/>
  </p1510:revLst>
</p1510:revInfo>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janya Morisetty(UST,IN)" userId="S::245132@ust.com::fafc9569-a945-46e7-9869-5c26008d3c84" providerId="AD" clId="Web-{CA9A457F-75B4-47BD-B9E7-94C335D1B9A4}"/>
    <pc:docChg chg="modSld">
      <pc:chgData name="Sowjanya Morisetty(UST,IN)" userId="S::245132@ust.com::fafc9569-a945-46e7-9869-5c26008d3c84" providerId="AD" clId="Web-{CA9A457F-75B4-47BD-B9E7-94C335D1B9A4}" dt="2023-05-26T03:50:38.613" v="66"/>
      <pc:docMkLst>
        <pc:docMk/>
      </pc:docMkLst>
      <pc:sldChg chg="modSp">
        <pc:chgData name="Sowjanya Morisetty(UST,IN)" userId="S::245132@ust.com::fafc9569-a945-46e7-9869-5c26008d3c84" providerId="AD" clId="Web-{CA9A457F-75B4-47BD-B9E7-94C335D1B9A4}" dt="2023-05-26T03:50:38.613" v="66"/>
        <pc:sldMkLst>
          <pc:docMk/>
          <pc:sldMk cId="1205717962" sldId="474"/>
        </pc:sldMkLst>
        <pc:picChg chg="mod modCrop">
          <ac:chgData name="Sowjanya Morisetty(UST,IN)" userId="S::245132@ust.com::fafc9569-a945-46e7-9869-5c26008d3c84" providerId="AD" clId="Web-{CA9A457F-75B4-47BD-B9E7-94C335D1B9A4}" dt="2023-05-26T03:50:38.613" v="66"/>
          <ac:picMkLst>
            <pc:docMk/>
            <pc:sldMk cId="1205717962" sldId="474"/>
            <ac:picMk id="7" creationId="{D27B36B2-D30C-10DF-BF7A-B02CBFDDF5A0}"/>
          </ac:picMkLst>
        </pc:picChg>
      </pc:sldChg>
      <pc:sldChg chg="modSp">
        <pc:chgData name="Sowjanya Morisetty(UST,IN)" userId="S::245132@ust.com::fafc9569-a945-46e7-9869-5c26008d3c84" providerId="AD" clId="Web-{CA9A457F-75B4-47BD-B9E7-94C335D1B9A4}" dt="2023-05-26T03:45:54.839" v="52" actId="14100"/>
        <pc:sldMkLst>
          <pc:docMk/>
          <pc:sldMk cId="574509478" sldId="477"/>
        </pc:sldMkLst>
        <pc:picChg chg="mod modCrop">
          <ac:chgData name="Sowjanya Morisetty(UST,IN)" userId="S::245132@ust.com::fafc9569-a945-46e7-9869-5c26008d3c84" providerId="AD" clId="Web-{CA9A457F-75B4-47BD-B9E7-94C335D1B9A4}" dt="2023-05-26T03:45:54.839" v="52" actId="14100"/>
          <ac:picMkLst>
            <pc:docMk/>
            <pc:sldMk cId="574509478" sldId="477"/>
            <ac:picMk id="5" creationId="{C6E34301-2256-F753-C30C-DB970A755166}"/>
          </ac:picMkLst>
        </pc:picChg>
      </pc:sldChg>
      <pc:sldChg chg="addSp delSp modSp">
        <pc:chgData name="Sowjanya Morisetty(UST,IN)" userId="S::245132@ust.com::fafc9569-a945-46e7-9869-5c26008d3c84" providerId="AD" clId="Web-{CA9A457F-75B4-47BD-B9E7-94C335D1B9A4}" dt="2023-05-26T03:44:08.086" v="48" actId="1076"/>
        <pc:sldMkLst>
          <pc:docMk/>
          <pc:sldMk cId="1939093369" sldId="487"/>
        </pc:sldMkLst>
        <pc:spChg chg="del mod">
          <ac:chgData name="Sowjanya Morisetty(UST,IN)" userId="S::245132@ust.com::fafc9569-a945-46e7-9869-5c26008d3c84" providerId="AD" clId="Web-{CA9A457F-75B4-47BD-B9E7-94C335D1B9A4}" dt="2023-05-26T03:43:39.319" v="36"/>
          <ac:spMkLst>
            <pc:docMk/>
            <pc:sldMk cId="1939093369" sldId="487"/>
            <ac:spMk id="3" creationId="{A0887884-60CB-2503-3783-4DD540BCFE31}"/>
          </ac:spMkLst>
        </pc:spChg>
        <pc:spChg chg="add mod">
          <ac:chgData name="Sowjanya Morisetty(UST,IN)" userId="S::245132@ust.com::fafc9569-a945-46e7-9869-5c26008d3c84" providerId="AD" clId="Web-{CA9A457F-75B4-47BD-B9E7-94C335D1B9A4}" dt="2023-05-26T03:44:08.086" v="48" actId="1076"/>
          <ac:spMkLst>
            <pc:docMk/>
            <pc:sldMk cId="1939093369" sldId="487"/>
            <ac:spMk id="4" creationId="{62D3040D-60D3-7BB3-4E4C-238BA0B7A94A}"/>
          </ac:spMkLst>
        </pc:spChg>
        <pc:spChg chg="add del mod">
          <ac:chgData name="Sowjanya Morisetty(UST,IN)" userId="S::245132@ust.com::fafc9569-a945-46e7-9869-5c26008d3c84" providerId="AD" clId="Web-{CA9A457F-75B4-47BD-B9E7-94C335D1B9A4}" dt="2023-05-26T03:43:42.726" v="37"/>
          <ac:spMkLst>
            <pc:docMk/>
            <pc:sldMk cId="1939093369" sldId="487"/>
            <ac:spMk id="7" creationId="{2A1B419E-B5F5-072A-2522-D353874EBC70}"/>
          </ac:spMkLst>
        </pc:spChg>
        <pc:picChg chg="mod ord">
          <ac:chgData name="Sowjanya Morisetty(UST,IN)" userId="S::245132@ust.com::fafc9569-a945-46e7-9869-5c26008d3c84" providerId="AD" clId="Web-{CA9A457F-75B4-47BD-B9E7-94C335D1B9A4}" dt="2023-05-26T03:43:56.007" v="42" actId="14100"/>
          <ac:picMkLst>
            <pc:docMk/>
            <pc:sldMk cId="1939093369" sldId="487"/>
            <ac:picMk id="6" creationId="{6936521E-0F4A-2EAF-3AEA-C53A22E3D833}"/>
          </ac:picMkLst>
        </pc:picChg>
      </pc:sldChg>
      <pc:sldChg chg="modSp">
        <pc:chgData name="Sowjanya Morisetty(UST,IN)" userId="S::245132@ust.com::fafc9569-a945-46e7-9869-5c26008d3c84" providerId="AD" clId="Web-{CA9A457F-75B4-47BD-B9E7-94C335D1B9A4}" dt="2023-05-26T03:46:41.825" v="54"/>
        <pc:sldMkLst>
          <pc:docMk/>
          <pc:sldMk cId="1506901803" sldId="489"/>
        </pc:sldMkLst>
        <pc:picChg chg="mod modCrop">
          <ac:chgData name="Sowjanya Morisetty(UST,IN)" userId="S::245132@ust.com::fafc9569-a945-46e7-9869-5c26008d3c84" providerId="AD" clId="Web-{CA9A457F-75B4-47BD-B9E7-94C335D1B9A4}" dt="2023-05-26T03:46:41.825" v="54"/>
          <ac:picMkLst>
            <pc:docMk/>
            <pc:sldMk cId="1506901803" sldId="489"/>
            <ac:picMk id="4" creationId="{7980917A-0969-93C9-56E2-A3611CF61D8C}"/>
          </ac:picMkLst>
        </pc:picChg>
      </pc:sldChg>
      <pc:sldChg chg="modSp">
        <pc:chgData name="Sowjanya Morisetty(UST,IN)" userId="S::245132@ust.com::fafc9569-a945-46e7-9869-5c26008d3c84" providerId="AD" clId="Web-{CA9A457F-75B4-47BD-B9E7-94C335D1B9A4}" dt="2023-05-26T03:47:15.888" v="56"/>
        <pc:sldMkLst>
          <pc:docMk/>
          <pc:sldMk cId="2639479877" sldId="490"/>
        </pc:sldMkLst>
        <pc:picChg chg="mod modCrop">
          <ac:chgData name="Sowjanya Morisetty(UST,IN)" userId="S::245132@ust.com::fafc9569-a945-46e7-9869-5c26008d3c84" providerId="AD" clId="Web-{CA9A457F-75B4-47BD-B9E7-94C335D1B9A4}" dt="2023-05-26T03:47:15.888" v="56"/>
          <ac:picMkLst>
            <pc:docMk/>
            <pc:sldMk cId="2639479877" sldId="490"/>
            <ac:picMk id="4" creationId="{25B8A944-3CAB-E96A-10B7-D329D26E200E}"/>
          </ac:picMkLst>
        </pc:picChg>
      </pc:sldChg>
      <pc:sldChg chg="modSp">
        <pc:chgData name="Sowjanya Morisetty(UST,IN)" userId="S::245132@ust.com::fafc9569-a945-46e7-9869-5c26008d3c84" providerId="AD" clId="Web-{CA9A457F-75B4-47BD-B9E7-94C335D1B9A4}" dt="2023-05-26T03:47:50.311" v="58"/>
        <pc:sldMkLst>
          <pc:docMk/>
          <pc:sldMk cId="151354334" sldId="491"/>
        </pc:sldMkLst>
        <pc:picChg chg="mod modCrop">
          <ac:chgData name="Sowjanya Morisetty(UST,IN)" userId="S::245132@ust.com::fafc9569-a945-46e7-9869-5c26008d3c84" providerId="AD" clId="Web-{CA9A457F-75B4-47BD-B9E7-94C335D1B9A4}" dt="2023-05-26T03:47:50.311" v="58"/>
          <ac:picMkLst>
            <pc:docMk/>
            <pc:sldMk cId="151354334" sldId="491"/>
            <ac:picMk id="6" creationId="{68612DC4-9E7F-E22A-1701-F05DAC3027C5}"/>
          </ac:picMkLst>
        </pc:picChg>
      </pc:sldChg>
      <pc:sldChg chg="modSp">
        <pc:chgData name="Sowjanya Morisetty(UST,IN)" userId="S::245132@ust.com::fafc9569-a945-46e7-9869-5c26008d3c84" providerId="AD" clId="Web-{CA9A457F-75B4-47BD-B9E7-94C335D1B9A4}" dt="2023-05-26T03:48:27.359" v="60"/>
        <pc:sldMkLst>
          <pc:docMk/>
          <pc:sldMk cId="97569728" sldId="492"/>
        </pc:sldMkLst>
        <pc:picChg chg="mod modCrop">
          <ac:chgData name="Sowjanya Morisetty(UST,IN)" userId="S::245132@ust.com::fafc9569-a945-46e7-9869-5c26008d3c84" providerId="AD" clId="Web-{CA9A457F-75B4-47BD-B9E7-94C335D1B9A4}" dt="2023-05-26T03:48:27.359" v="60"/>
          <ac:picMkLst>
            <pc:docMk/>
            <pc:sldMk cId="97569728" sldId="492"/>
            <ac:picMk id="4" creationId="{EFE3F120-E690-2037-C4E5-DAD812D6DA15}"/>
          </ac:picMkLst>
        </pc:picChg>
      </pc:sldChg>
      <pc:sldChg chg="modSp">
        <pc:chgData name="Sowjanya Morisetty(UST,IN)" userId="S::245132@ust.com::fafc9569-a945-46e7-9869-5c26008d3c84" providerId="AD" clId="Web-{CA9A457F-75B4-47BD-B9E7-94C335D1B9A4}" dt="2023-05-26T03:48:44.438" v="62"/>
        <pc:sldMkLst>
          <pc:docMk/>
          <pc:sldMk cId="2232287825" sldId="493"/>
        </pc:sldMkLst>
        <pc:picChg chg="mod modCrop">
          <ac:chgData name="Sowjanya Morisetty(UST,IN)" userId="S::245132@ust.com::fafc9569-a945-46e7-9869-5c26008d3c84" providerId="AD" clId="Web-{CA9A457F-75B4-47BD-B9E7-94C335D1B9A4}" dt="2023-05-26T03:48:44.438" v="62"/>
          <ac:picMkLst>
            <pc:docMk/>
            <pc:sldMk cId="2232287825" sldId="493"/>
            <ac:picMk id="4" creationId="{A348E85C-BCC5-679B-EAF2-E641C86DFEFB}"/>
          </ac:picMkLst>
        </pc:picChg>
      </pc:sldChg>
    </pc:docChg>
  </pc:docChgLst>
  <pc:docChgLst>
    <pc:chgData name="Yashwanth Ravula(UST,IN)" userId="S::245098@ust.com::26c642e7-a083-4a2f-87f6-e20b0ef91a94" providerId="AD" clId="Web-{50776864-5CEE-4036-B912-6E541F31ADA6}"/>
    <pc:docChg chg="addSld delSld modSld">
      <pc:chgData name="Yashwanth Ravula(UST,IN)" userId="S::245098@ust.com::26c642e7-a083-4a2f-87f6-e20b0ef91a94" providerId="AD" clId="Web-{50776864-5CEE-4036-B912-6E541F31ADA6}" dt="2023-03-03T04:03:54.924" v="303" actId="1076"/>
      <pc:docMkLst>
        <pc:docMk/>
      </pc:docMkLst>
      <pc:sldChg chg="modSp">
        <pc:chgData name="Yashwanth Ravula(UST,IN)" userId="S::245098@ust.com::26c642e7-a083-4a2f-87f6-e20b0ef91a94" providerId="AD" clId="Web-{50776864-5CEE-4036-B912-6E541F31ADA6}" dt="2023-03-03T03:57:41.567" v="267" actId="20577"/>
        <pc:sldMkLst>
          <pc:docMk/>
          <pc:sldMk cId="4163659290" sldId="442"/>
        </pc:sldMkLst>
        <pc:spChg chg="mod">
          <ac:chgData name="Yashwanth Ravula(UST,IN)" userId="S::245098@ust.com::26c642e7-a083-4a2f-87f6-e20b0ef91a94" providerId="AD" clId="Web-{50776864-5CEE-4036-B912-6E541F31ADA6}" dt="2023-03-03T03:57:41.567" v="267" actId="20577"/>
          <ac:spMkLst>
            <pc:docMk/>
            <pc:sldMk cId="4163659290" sldId="442"/>
            <ac:spMk id="3" creationId="{020FB93D-AC3A-6ACD-CBC8-FE2AC7E893B6}"/>
          </ac:spMkLst>
        </pc:spChg>
      </pc:sldChg>
      <pc:sldChg chg="modSp mod chgLayout">
        <pc:chgData name="Yashwanth Ravula(UST,IN)" userId="S::245098@ust.com::26c642e7-a083-4a2f-87f6-e20b0ef91a94" providerId="AD" clId="Web-{50776864-5CEE-4036-B912-6E541F31ADA6}" dt="2023-03-03T04:03:54.924" v="303" actId="1076"/>
        <pc:sldMkLst>
          <pc:docMk/>
          <pc:sldMk cId="1133210417" sldId="452"/>
        </pc:sldMkLst>
        <pc:spChg chg="mod ord">
          <ac:chgData name="Yashwanth Ravula(UST,IN)" userId="S::245098@ust.com::26c642e7-a083-4a2f-87f6-e20b0ef91a94" providerId="AD" clId="Web-{50776864-5CEE-4036-B912-6E541F31ADA6}" dt="2023-03-03T04:03:54.924" v="303" actId="1076"/>
          <ac:spMkLst>
            <pc:docMk/>
            <pc:sldMk cId="1133210417" sldId="452"/>
            <ac:spMk id="2" creationId="{60956068-AB54-9D54-06B5-09FEBCE37258}"/>
          </ac:spMkLst>
        </pc:spChg>
        <pc:spChg chg="mod ord">
          <ac:chgData name="Yashwanth Ravula(UST,IN)" userId="S::245098@ust.com::26c642e7-a083-4a2f-87f6-e20b0ef91a94" providerId="AD" clId="Web-{50776864-5CEE-4036-B912-6E541F31ADA6}" dt="2023-03-03T04:03:42.502" v="302"/>
          <ac:spMkLst>
            <pc:docMk/>
            <pc:sldMk cId="1133210417" sldId="452"/>
            <ac:spMk id="3" creationId="{DFA55937-248F-8AD5-B1E6-DB5B037AA508}"/>
          </ac:spMkLst>
        </pc:spChg>
      </pc:sldChg>
      <pc:sldChg chg="modSp">
        <pc:chgData name="Yashwanth Ravula(UST,IN)" userId="S::245098@ust.com::26c642e7-a083-4a2f-87f6-e20b0ef91a94" providerId="AD" clId="Web-{50776864-5CEE-4036-B912-6E541F31ADA6}" dt="2023-03-03T03:48:57.658" v="191" actId="1076"/>
        <pc:sldMkLst>
          <pc:docMk/>
          <pc:sldMk cId="2137832043" sldId="466"/>
        </pc:sldMkLst>
        <pc:graphicFrameChg chg="mod">
          <ac:chgData name="Yashwanth Ravula(UST,IN)" userId="S::245098@ust.com::26c642e7-a083-4a2f-87f6-e20b0ef91a94" providerId="AD" clId="Web-{50776864-5CEE-4036-B912-6E541F31ADA6}" dt="2023-03-03T03:48:57.658" v="191" actId="1076"/>
          <ac:graphicFrameMkLst>
            <pc:docMk/>
            <pc:sldMk cId="2137832043" sldId="466"/>
            <ac:graphicFrameMk id="53" creationId="{E5DEC043-9679-A6A4-05E2-9D633D150FFD}"/>
          </ac:graphicFrameMkLst>
        </pc:graphicFrameChg>
      </pc:sldChg>
      <pc:sldChg chg="addSp delSp modSp new mod modClrScheme chgLayout">
        <pc:chgData name="Yashwanth Ravula(UST,IN)" userId="S::245098@ust.com::26c642e7-a083-4a2f-87f6-e20b0ef91a94" providerId="AD" clId="Web-{50776864-5CEE-4036-B912-6E541F31ADA6}" dt="2023-03-03T04:01:30.169" v="301" actId="14100"/>
        <pc:sldMkLst>
          <pc:docMk/>
          <pc:sldMk cId="556145404" sldId="469"/>
        </pc:sldMkLst>
        <pc:spChg chg="mod ord">
          <ac:chgData name="Yashwanth Ravula(UST,IN)" userId="S::245098@ust.com::26c642e7-a083-4a2f-87f6-e20b0ef91a94" providerId="AD" clId="Web-{50776864-5CEE-4036-B912-6E541F31ADA6}" dt="2023-03-03T03:50:23.474" v="197"/>
          <ac:spMkLst>
            <pc:docMk/>
            <pc:sldMk cId="556145404" sldId="469"/>
            <ac:spMk id="2" creationId="{8F58DFC5-D0E1-3050-2B5B-08E50AD2C5C9}"/>
          </ac:spMkLst>
        </pc:spChg>
        <pc:spChg chg="del mod ord">
          <ac:chgData name="Yashwanth Ravula(UST,IN)" userId="S::245098@ust.com::26c642e7-a083-4a2f-87f6-e20b0ef91a94" providerId="AD" clId="Web-{50776864-5CEE-4036-B912-6E541F31ADA6}" dt="2023-03-03T03:51:51.586" v="219"/>
          <ac:spMkLst>
            <pc:docMk/>
            <pc:sldMk cId="556145404" sldId="469"/>
            <ac:spMk id="3" creationId="{D6FC2F32-B4E9-96A3-21C3-2F0E4CBA3378}"/>
          </ac:spMkLst>
        </pc:spChg>
        <pc:spChg chg="add del mod ord">
          <ac:chgData name="Yashwanth Ravula(UST,IN)" userId="S::245098@ust.com::26c642e7-a083-4a2f-87f6-e20b0ef91a94" providerId="AD" clId="Web-{50776864-5CEE-4036-B912-6E541F31ADA6}" dt="2023-03-03T04:01:22.512" v="300"/>
          <ac:spMkLst>
            <pc:docMk/>
            <pc:sldMk cId="556145404" sldId="469"/>
            <ac:spMk id="4" creationId="{B4C64E73-7956-A174-2572-5C1FA35AEF9A}"/>
          </ac:spMkLst>
        </pc:spChg>
        <pc:spChg chg="add del mod ord">
          <ac:chgData name="Yashwanth Ravula(UST,IN)" userId="S::245098@ust.com::26c642e7-a083-4a2f-87f6-e20b0ef91a94" providerId="AD" clId="Web-{50776864-5CEE-4036-B912-6E541F31ADA6}" dt="2023-03-03T03:34:46.066" v="26"/>
          <ac:spMkLst>
            <pc:docMk/>
            <pc:sldMk cId="556145404" sldId="469"/>
            <ac:spMk id="5" creationId="{BD5D775D-4085-E9F3-4C4F-B48680793854}"/>
          </ac:spMkLst>
        </pc:spChg>
        <pc:spChg chg="add del mod">
          <ac:chgData name="Yashwanth Ravula(UST,IN)" userId="S::245098@ust.com::26c642e7-a083-4a2f-87f6-e20b0ef91a94" providerId="AD" clId="Web-{50776864-5CEE-4036-B912-6E541F31ADA6}" dt="2023-03-03T03:52:49.104" v="223"/>
          <ac:spMkLst>
            <pc:docMk/>
            <pc:sldMk cId="556145404" sldId="469"/>
            <ac:spMk id="15" creationId="{9A5900F9-6EE2-A172-5C99-B0DB660A8487}"/>
          </ac:spMkLst>
        </pc:spChg>
        <pc:graphicFrameChg chg="add mod modGraphic">
          <ac:chgData name="Yashwanth Ravula(UST,IN)" userId="S::245098@ust.com::26c642e7-a083-4a2f-87f6-e20b0ef91a94" providerId="AD" clId="Web-{50776864-5CEE-4036-B912-6E541F31ADA6}" dt="2023-03-03T03:56:03.783" v="260" actId="14100"/>
          <ac:graphicFrameMkLst>
            <pc:docMk/>
            <pc:sldMk cId="556145404" sldId="469"/>
            <ac:graphicFrameMk id="7" creationId="{8452F0D8-CB32-5F45-014E-612C16559C3F}"/>
          </ac:graphicFrameMkLst>
        </pc:graphicFrameChg>
        <pc:graphicFrameChg chg="add mod modGraphic">
          <ac:chgData name="Yashwanth Ravula(UST,IN)" userId="S::245098@ust.com::26c642e7-a083-4a2f-87f6-e20b0ef91a94" providerId="AD" clId="Web-{50776864-5CEE-4036-B912-6E541F31ADA6}" dt="2023-03-03T04:01:30.169" v="301" actId="14100"/>
          <ac:graphicFrameMkLst>
            <pc:docMk/>
            <pc:sldMk cId="556145404" sldId="469"/>
            <ac:graphicFrameMk id="254" creationId="{5F16C3ED-94C4-171A-C4DD-59CD2E9950E3}"/>
          </ac:graphicFrameMkLst>
        </pc:graphicFrameChg>
      </pc:sldChg>
      <pc:sldChg chg="new del">
        <pc:chgData name="Yashwanth Ravula(UST,IN)" userId="S::245098@ust.com::26c642e7-a083-4a2f-87f6-e20b0ef91a94" providerId="AD" clId="Web-{50776864-5CEE-4036-B912-6E541F31ADA6}" dt="2023-03-03T03:41:51.940" v="98"/>
        <pc:sldMkLst>
          <pc:docMk/>
          <pc:sldMk cId="1213958613" sldId="470"/>
        </pc:sldMkLst>
      </pc:sldChg>
      <pc:sldChg chg="modSp new add del">
        <pc:chgData name="Yashwanth Ravula(UST,IN)" userId="S::245098@ust.com::26c642e7-a083-4a2f-87f6-e20b0ef91a94" providerId="AD" clId="Web-{50776864-5CEE-4036-B912-6E541F31ADA6}" dt="2023-03-03T03:44:38.196" v="121"/>
        <pc:sldMkLst>
          <pc:docMk/>
          <pc:sldMk cId="3516309073" sldId="470"/>
        </pc:sldMkLst>
        <pc:spChg chg="mod">
          <ac:chgData name="Yashwanth Ravula(UST,IN)" userId="S::245098@ust.com::26c642e7-a083-4a2f-87f6-e20b0ef91a94" providerId="AD" clId="Web-{50776864-5CEE-4036-B912-6E541F31ADA6}" dt="2023-03-03T03:44:25.180" v="120" actId="14100"/>
          <ac:spMkLst>
            <pc:docMk/>
            <pc:sldMk cId="3516309073" sldId="470"/>
            <ac:spMk id="2" creationId="{3975CFCE-D35D-9D0E-8E99-2A492E0F1B17}"/>
          </ac:spMkLst>
        </pc:spChg>
      </pc:sldChg>
    </pc:docChg>
  </pc:docChgLst>
  <pc:docChgLst>
    <pc:chgData name="Yashwanth Ravula(UST,IN)" userId="S::245098@ust.com::26c642e7-a083-4a2f-87f6-e20b0ef91a94" providerId="AD" clId="Web-{9548A62A-5CCC-4F94-91CB-C0625A0719E2}"/>
    <pc:docChg chg="modSld">
      <pc:chgData name="Yashwanth Ravula(UST,IN)" userId="S::245098@ust.com::26c642e7-a083-4a2f-87f6-e20b0ef91a94" providerId="AD" clId="Web-{9548A62A-5CCC-4F94-91CB-C0625A0719E2}" dt="2023-03-02T12:33:12.168" v="82" actId="20577"/>
      <pc:docMkLst>
        <pc:docMk/>
      </pc:docMkLst>
      <pc:sldChg chg="addSp delSp modSp mod chgLayout">
        <pc:chgData name="Yashwanth Ravula(UST,IN)" userId="S::245098@ust.com::26c642e7-a083-4a2f-87f6-e20b0ef91a94" providerId="AD" clId="Web-{9548A62A-5CCC-4F94-91CB-C0625A0719E2}" dt="2023-03-02T12:22:22.733" v="8"/>
        <pc:sldMkLst>
          <pc:docMk/>
          <pc:sldMk cId="4151454420" sldId="264"/>
        </pc:sldMkLst>
        <pc:spChg chg="add del mod ord">
          <ac:chgData name="Yashwanth Ravula(UST,IN)" userId="S::245098@ust.com::26c642e7-a083-4a2f-87f6-e20b0ef91a94" providerId="AD" clId="Web-{9548A62A-5CCC-4F94-91CB-C0625A0719E2}" dt="2023-03-02T12:22:22.733" v="8"/>
          <ac:spMkLst>
            <pc:docMk/>
            <pc:sldMk cId="4151454420" sldId="264"/>
            <ac:spMk id="2" creationId="{A7AA02F3-C416-1D6B-049C-30D86175F24B}"/>
          </ac:spMkLst>
        </pc:spChg>
        <pc:spChg chg="mod ord">
          <ac:chgData name="Yashwanth Ravula(UST,IN)" userId="S::245098@ust.com::26c642e7-a083-4a2f-87f6-e20b0ef91a94" providerId="AD" clId="Web-{9548A62A-5CCC-4F94-91CB-C0625A0719E2}" dt="2023-03-02T12:22:14.874" v="7" actId="14100"/>
          <ac:spMkLst>
            <pc:docMk/>
            <pc:sldMk cId="4151454420" sldId="264"/>
            <ac:spMk id="3" creationId="{95A1310C-7516-9B42-A1FD-3E54A6F3494C}"/>
          </ac:spMkLst>
        </pc:spChg>
      </pc:sldChg>
      <pc:sldChg chg="modSp">
        <pc:chgData name="Yashwanth Ravula(UST,IN)" userId="S::245098@ust.com::26c642e7-a083-4a2f-87f6-e20b0ef91a94" providerId="AD" clId="Web-{9548A62A-5CCC-4F94-91CB-C0625A0719E2}" dt="2023-03-02T12:33:12.168" v="82" actId="20577"/>
        <pc:sldMkLst>
          <pc:docMk/>
          <pc:sldMk cId="359614143" sldId="433"/>
        </pc:sldMkLst>
        <pc:spChg chg="mod">
          <ac:chgData name="Yashwanth Ravula(UST,IN)" userId="S::245098@ust.com::26c642e7-a083-4a2f-87f6-e20b0ef91a94" providerId="AD" clId="Web-{9548A62A-5CCC-4F94-91CB-C0625A0719E2}" dt="2023-03-02T12:33:12.168" v="82" actId="20577"/>
          <ac:spMkLst>
            <pc:docMk/>
            <pc:sldMk cId="359614143" sldId="433"/>
            <ac:spMk id="2" creationId="{A1FA77BB-B48A-608B-6CE4-8ED3488E8B91}"/>
          </ac:spMkLst>
        </pc:spChg>
        <pc:spChg chg="mod">
          <ac:chgData name="Yashwanth Ravula(UST,IN)" userId="S::245098@ust.com::26c642e7-a083-4a2f-87f6-e20b0ef91a94" providerId="AD" clId="Web-{9548A62A-5CCC-4F94-91CB-C0625A0719E2}" dt="2023-03-02T12:22:41.858" v="10" actId="14100"/>
          <ac:spMkLst>
            <pc:docMk/>
            <pc:sldMk cId="359614143" sldId="433"/>
            <ac:spMk id="3" creationId="{45AA5242-7A7D-9D34-6850-0D5645FE712D}"/>
          </ac:spMkLst>
        </pc:spChg>
      </pc:sldChg>
      <pc:sldChg chg="modSp mod chgLayout">
        <pc:chgData name="Yashwanth Ravula(UST,IN)" userId="S::245098@ust.com::26c642e7-a083-4a2f-87f6-e20b0ef91a94" providerId="AD" clId="Web-{9548A62A-5CCC-4F94-91CB-C0625A0719E2}" dt="2023-03-02T12:33:06.636" v="81" actId="20577"/>
        <pc:sldMkLst>
          <pc:docMk/>
          <pc:sldMk cId="4163659290" sldId="442"/>
        </pc:sldMkLst>
        <pc:spChg chg="mod ord">
          <ac:chgData name="Yashwanth Ravula(UST,IN)" userId="S::245098@ust.com::26c642e7-a083-4a2f-87f6-e20b0ef91a94" providerId="AD" clId="Web-{9548A62A-5CCC-4F94-91CB-C0625A0719E2}" dt="2023-03-02T12:31:53.354" v="68" actId="1076"/>
          <ac:spMkLst>
            <pc:docMk/>
            <pc:sldMk cId="4163659290" sldId="442"/>
            <ac:spMk id="2" creationId="{E7EFE3C0-E31C-6459-73A8-59105475D401}"/>
          </ac:spMkLst>
        </pc:spChg>
        <pc:spChg chg="mod ord">
          <ac:chgData name="Yashwanth Ravula(UST,IN)" userId="S::245098@ust.com::26c642e7-a083-4a2f-87f6-e20b0ef91a94" providerId="AD" clId="Web-{9548A62A-5CCC-4F94-91CB-C0625A0719E2}" dt="2023-03-02T12:33:06.636" v="81" actId="20577"/>
          <ac:spMkLst>
            <pc:docMk/>
            <pc:sldMk cId="4163659290" sldId="442"/>
            <ac:spMk id="3" creationId="{020FB93D-AC3A-6ACD-CBC8-FE2AC7E893B6}"/>
          </ac:spMkLst>
        </pc:spChg>
      </pc:sldChg>
      <pc:sldChg chg="modSp mod modClrScheme chgLayout">
        <pc:chgData name="Yashwanth Ravula(UST,IN)" userId="S::245098@ust.com::26c642e7-a083-4a2f-87f6-e20b0ef91a94" providerId="AD" clId="Web-{9548A62A-5CCC-4F94-91CB-C0625A0719E2}" dt="2023-03-02T12:28:13.552" v="48" actId="14100"/>
        <pc:sldMkLst>
          <pc:docMk/>
          <pc:sldMk cId="2533536236" sldId="444"/>
        </pc:sldMkLst>
        <pc:spChg chg="mod ord">
          <ac:chgData name="Yashwanth Ravula(UST,IN)" userId="S::245098@ust.com::26c642e7-a083-4a2f-87f6-e20b0ef91a94" providerId="AD" clId="Web-{9548A62A-5CCC-4F94-91CB-C0625A0719E2}" dt="2023-03-02T12:28:13.552" v="48" actId="14100"/>
          <ac:spMkLst>
            <pc:docMk/>
            <pc:sldMk cId="2533536236" sldId="444"/>
            <ac:spMk id="2" creationId="{B06A8644-75A7-E56C-37D5-84D534448EE1}"/>
          </ac:spMkLst>
        </pc:spChg>
        <pc:spChg chg="mod ord">
          <ac:chgData name="Yashwanth Ravula(UST,IN)" userId="S::245098@ust.com::26c642e7-a083-4a2f-87f6-e20b0ef91a94" providerId="AD" clId="Web-{9548A62A-5CCC-4F94-91CB-C0625A0719E2}" dt="2023-03-02T12:27:28.255" v="36" actId="14100"/>
          <ac:spMkLst>
            <pc:docMk/>
            <pc:sldMk cId="2533536236" sldId="444"/>
            <ac:spMk id="3" creationId="{2900A694-2C28-35AA-398A-82C321E9069C}"/>
          </ac:spMkLst>
        </pc:spChg>
      </pc:sldChg>
      <pc:sldChg chg="addSp delSp modSp mod chgLayout">
        <pc:chgData name="Yashwanth Ravula(UST,IN)" userId="S::245098@ust.com::26c642e7-a083-4a2f-87f6-e20b0ef91a94" providerId="AD" clId="Web-{9548A62A-5CCC-4F94-91CB-C0625A0719E2}" dt="2023-03-02T12:29:27.304" v="53" actId="1076"/>
        <pc:sldMkLst>
          <pc:docMk/>
          <pc:sldMk cId="757731584" sldId="445"/>
        </pc:sldMkLst>
        <pc:spChg chg="add del mod ord">
          <ac:chgData name="Yashwanth Ravula(UST,IN)" userId="S::245098@ust.com::26c642e7-a083-4a2f-87f6-e20b0ef91a94" providerId="AD" clId="Web-{9548A62A-5CCC-4F94-91CB-C0625A0719E2}" dt="2023-03-02T12:29:01.006" v="50"/>
          <ac:spMkLst>
            <pc:docMk/>
            <pc:sldMk cId="757731584" sldId="445"/>
            <ac:spMk id="2" creationId="{DA94FB4F-D31C-24CE-1A26-8A06EF4A5C4A}"/>
          </ac:spMkLst>
        </pc:spChg>
        <pc:spChg chg="mod ord">
          <ac:chgData name="Yashwanth Ravula(UST,IN)" userId="S::245098@ust.com::26c642e7-a083-4a2f-87f6-e20b0ef91a94" providerId="AD" clId="Web-{9548A62A-5CCC-4F94-91CB-C0625A0719E2}" dt="2023-03-02T12:29:27.304" v="53" actId="1076"/>
          <ac:spMkLst>
            <pc:docMk/>
            <pc:sldMk cId="757731584" sldId="445"/>
            <ac:spMk id="3" creationId="{1AFCBDC0-0C4B-85B3-EC13-740C9DF83D00}"/>
          </ac:spMkLst>
        </pc:spChg>
      </pc:sldChg>
      <pc:sldChg chg="modSp">
        <pc:chgData name="Yashwanth Ravula(UST,IN)" userId="S::245098@ust.com::26c642e7-a083-4a2f-87f6-e20b0ef91a94" providerId="AD" clId="Web-{9548A62A-5CCC-4F94-91CB-C0625A0719E2}" dt="2023-03-02T12:24:01.844" v="16" actId="20577"/>
        <pc:sldMkLst>
          <pc:docMk/>
          <pc:sldMk cId="1133210417" sldId="452"/>
        </pc:sldMkLst>
        <pc:spChg chg="mod">
          <ac:chgData name="Yashwanth Ravula(UST,IN)" userId="S::245098@ust.com::26c642e7-a083-4a2f-87f6-e20b0ef91a94" providerId="AD" clId="Web-{9548A62A-5CCC-4F94-91CB-C0625A0719E2}" dt="2023-03-02T12:24:01.844" v="16" actId="20577"/>
          <ac:spMkLst>
            <pc:docMk/>
            <pc:sldMk cId="1133210417" sldId="452"/>
            <ac:spMk id="2" creationId="{60956068-AB54-9D54-06B5-09FEBCE37258}"/>
          </ac:spMkLst>
        </pc:spChg>
        <pc:spChg chg="mod">
          <ac:chgData name="Yashwanth Ravula(UST,IN)" userId="S::245098@ust.com::26c642e7-a083-4a2f-87f6-e20b0ef91a94" providerId="AD" clId="Web-{9548A62A-5CCC-4F94-91CB-C0625A0719E2}" dt="2023-03-02T12:23:13.156" v="11" actId="1076"/>
          <ac:spMkLst>
            <pc:docMk/>
            <pc:sldMk cId="1133210417" sldId="452"/>
            <ac:spMk id="3" creationId="{DFA55937-248F-8AD5-B1E6-DB5B037AA508}"/>
          </ac:spMkLst>
        </pc:spChg>
      </pc:sldChg>
      <pc:sldChg chg="modSp">
        <pc:chgData name="Yashwanth Ravula(UST,IN)" userId="S::245098@ust.com::26c642e7-a083-4a2f-87f6-e20b0ef91a94" providerId="AD" clId="Web-{9548A62A-5CCC-4F94-91CB-C0625A0719E2}" dt="2023-03-02T12:24:44.548" v="21" actId="20577"/>
        <pc:sldMkLst>
          <pc:docMk/>
          <pc:sldMk cId="19244136" sldId="453"/>
        </pc:sldMkLst>
        <pc:spChg chg="mod">
          <ac:chgData name="Yashwanth Ravula(UST,IN)" userId="S::245098@ust.com::26c642e7-a083-4a2f-87f6-e20b0ef91a94" providerId="AD" clId="Web-{9548A62A-5CCC-4F94-91CB-C0625A0719E2}" dt="2023-03-02T12:24:44.548" v="21" actId="20577"/>
          <ac:spMkLst>
            <pc:docMk/>
            <pc:sldMk cId="19244136" sldId="453"/>
            <ac:spMk id="3" creationId="{A475E339-374D-08CD-9943-833B27247B34}"/>
          </ac:spMkLst>
        </pc:spChg>
      </pc:sldChg>
      <pc:sldChg chg="modSp">
        <pc:chgData name="Yashwanth Ravula(UST,IN)" userId="S::245098@ust.com::26c642e7-a083-4a2f-87f6-e20b0ef91a94" providerId="AD" clId="Web-{9548A62A-5CCC-4F94-91CB-C0625A0719E2}" dt="2023-03-02T12:25:18.096" v="24" actId="14100"/>
        <pc:sldMkLst>
          <pc:docMk/>
          <pc:sldMk cId="883697915" sldId="455"/>
        </pc:sldMkLst>
        <pc:spChg chg="mod">
          <ac:chgData name="Yashwanth Ravula(UST,IN)" userId="S::245098@ust.com::26c642e7-a083-4a2f-87f6-e20b0ef91a94" providerId="AD" clId="Web-{9548A62A-5CCC-4F94-91CB-C0625A0719E2}" dt="2023-03-02T12:25:18.096" v="24" actId="14100"/>
          <ac:spMkLst>
            <pc:docMk/>
            <pc:sldMk cId="883697915" sldId="455"/>
            <ac:spMk id="3" creationId="{F5226773-D9E9-216A-F317-CC38761F6C51}"/>
          </ac:spMkLst>
        </pc:spChg>
      </pc:sldChg>
    </pc:docChg>
  </pc:docChgLst>
  <pc:docChgLst>
    <pc:chgData name="Rayona Mathew(UST,IN)" userId="S::245072@ust.com::ba69e595-3dd2-41bd-a7f7-516712dab024" providerId="AD" clId="Web-{122452B3-9681-43B0-866D-655328B5DB12}"/>
    <pc:docChg chg="addSld delSld modSld sldOrd">
      <pc:chgData name="Rayona Mathew(UST,IN)" userId="S::245072@ust.com::ba69e595-3dd2-41bd-a7f7-516712dab024" providerId="AD" clId="Web-{122452B3-9681-43B0-866D-655328B5DB12}" dt="2023-03-02T17:40:42.135" v="178" actId="20577"/>
      <pc:docMkLst>
        <pc:docMk/>
      </pc:docMkLst>
      <pc:sldChg chg="modSp">
        <pc:chgData name="Rayona Mathew(UST,IN)" userId="S::245072@ust.com::ba69e595-3dd2-41bd-a7f7-516712dab024" providerId="AD" clId="Web-{122452B3-9681-43B0-866D-655328B5DB12}" dt="2023-03-02T17:40:42.135" v="178" actId="20577"/>
        <pc:sldMkLst>
          <pc:docMk/>
          <pc:sldMk cId="2090374411" sldId="256"/>
        </pc:sldMkLst>
        <pc:spChg chg="mod">
          <ac:chgData name="Rayona Mathew(UST,IN)" userId="S::245072@ust.com::ba69e595-3dd2-41bd-a7f7-516712dab024" providerId="AD" clId="Web-{122452B3-9681-43B0-866D-655328B5DB12}" dt="2023-03-02T17:39:39.165" v="154" actId="20577"/>
          <ac:spMkLst>
            <pc:docMk/>
            <pc:sldMk cId="2090374411" sldId="256"/>
            <ac:spMk id="2" creationId="{8AB9DB62-7740-4015-9623-764DF9201FC5}"/>
          </ac:spMkLst>
        </pc:spChg>
        <pc:spChg chg="mod">
          <ac:chgData name="Rayona Mathew(UST,IN)" userId="S::245072@ust.com::ba69e595-3dd2-41bd-a7f7-516712dab024" providerId="AD" clId="Web-{122452B3-9681-43B0-866D-655328B5DB12}" dt="2023-03-02T17:39:55.712" v="160" actId="20577"/>
          <ac:spMkLst>
            <pc:docMk/>
            <pc:sldMk cId="2090374411" sldId="256"/>
            <ac:spMk id="5" creationId="{5CEBBB1D-F7D8-D340-BD20-6F0A5E12BD08}"/>
          </ac:spMkLst>
        </pc:spChg>
        <pc:spChg chg="mod">
          <ac:chgData name="Rayona Mathew(UST,IN)" userId="S::245072@ust.com::ba69e595-3dd2-41bd-a7f7-516712dab024" providerId="AD" clId="Web-{122452B3-9681-43B0-866D-655328B5DB12}" dt="2023-03-02T17:40:42.135" v="178" actId="20577"/>
          <ac:spMkLst>
            <pc:docMk/>
            <pc:sldMk cId="2090374411" sldId="256"/>
            <ac:spMk id="19" creationId="{A385DD5C-AB56-7D44-97A6-153DA70A4202}"/>
          </ac:spMkLst>
        </pc:spChg>
      </pc:sldChg>
      <pc:sldChg chg="ord">
        <pc:chgData name="Rayona Mathew(UST,IN)" userId="S::245072@ust.com::ba69e595-3dd2-41bd-a7f7-516712dab024" providerId="AD" clId="Web-{122452B3-9681-43B0-866D-655328B5DB12}" dt="2023-03-02T16:06:44.314" v="0"/>
        <pc:sldMkLst>
          <pc:docMk/>
          <pc:sldMk cId="2296051366" sldId="436"/>
        </pc:sldMkLst>
      </pc:sldChg>
      <pc:sldChg chg="modSp">
        <pc:chgData name="Rayona Mathew(UST,IN)" userId="S::245072@ust.com::ba69e595-3dd2-41bd-a7f7-516712dab024" providerId="AD" clId="Web-{122452B3-9681-43B0-866D-655328B5DB12}" dt="2023-03-02T17:33:45.455" v="39" actId="20577"/>
        <pc:sldMkLst>
          <pc:docMk/>
          <pc:sldMk cId="1382630997" sldId="446"/>
        </pc:sldMkLst>
        <pc:spChg chg="mod">
          <ac:chgData name="Rayona Mathew(UST,IN)" userId="S::245072@ust.com::ba69e595-3dd2-41bd-a7f7-516712dab024" providerId="AD" clId="Web-{122452B3-9681-43B0-866D-655328B5DB12}" dt="2023-03-02T17:33:45.455" v="39" actId="20577"/>
          <ac:spMkLst>
            <pc:docMk/>
            <pc:sldMk cId="1382630997" sldId="446"/>
            <ac:spMk id="3" creationId="{E88EE183-D373-CE5C-05D2-A7D03FFAEF1A}"/>
          </ac:spMkLst>
        </pc:spChg>
      </pc:sldChg>
      <pc:sldChg chg="modSp">
        <pc:chgData name="Rayona Mathew(UST,IN)" userId="S::245072@ust.com::ba69e595-3dd2-41bd-a7f7-516712dab024" providerId="AD" clId="Web-{122452B3-9681-43B0-866D-655328B5DB12}" dt="2023-03-02T17:31:22.045" v="27" actId="20577"/>
        <pc:sldMkLst>
          <pc:docMk/>
          <pc:sldMk cId="3512173189" sldId="447"/>
        </pc:sldMkLst>
        <pc:spChg chg="mod">
          <ac:chgData name="Rayona Mathew(UST,IN)" userId="S::245072@ust.com::ba69e595-3dd2-41bd-a7f7-516712dab024" providerId="AD" clId="Web-{122452B3-9681-43B0-866D-655328B5DB12}" dt="2023-03-02T17:31:22.045" v="27" actId="20577"/>
          <ac:spMkLst>
            <pc:docMk/>
            <pc:sldMk cId="3512173189" sldId="447"/>
            <ac:spMk id="3" creationId="{E63C0FE5-8046-AB85-4420-EC0429BB7E65}"/>
          </ac:spMkLst>
        </pc:spChg>
      </pc:sldChg>
      <pc:sldChg chg="modSp">
        <pc:chgData name="Rayona Mathew(UST,IN)" userId="S::245072@ust.com::ba69e595-3dd2-41bd-a7f7-516712dab024" providerId="AD" clId="Web-{122452B3-9681-43B0-866D-655328B5DB12}" dt="2023-03-02T17:19:56.157" v="15" actId="20577"/>
        <pc:sldMkLst>
          <pc:docMk/>
          <pc:sldMk cId="1562893680" sldId="448"/>
        </pc:sldMkLst>
        <pc:spChg chg="mod">
          <ac:chgData name="Rayona Mathew(UST,IN)" userId="S::245072@ust.com::ba69e595-3dd2-41bd-a7f7-516712dab024" providerId="AD" clId="Web-{122452B3-9681-43B0-866D-655328B5DB12}" dt="2023-03-02T17:19:56.157" v="15" actId="20577"/>
          <ac:spMkLst>
            <pc:docMk/>
            <pc:sldMk cId="1562893680" sldId="448"/>
            <ac:spMk id="3" creationId="{4D624F9F-A850-B46A-64DF-2B37C298DF76}"/>
          </ac:spMkLst>
        </pc:spChg>
      </pc:sldChg>
      <pc:sldChg chg="del">
        <pc:chgData name="Rayona Mathew(UST,IN)" userId="S::245072@ust.com::ba69e595-3dd2-41bd-a7f7-516712dab024" providerId="AD" clId="Web-{122452B3-9681-43B0-866D-655328B5DB12}" dt="2023-03-02T17:02:56.150" v="1"/>
        <pc:sldMkLst>
          <pc:docMk/>
          <pc:sldMk cId="1171673723" sldId="449"/>
        </pc:sldMkLst>
      </pc:sldChg>
      <pc:sldChg chg="add del">
        <pc:chgData name="Rayona Mathew(UST,IN)" userId="S::245072@ust.com::ba69e595-3dd2-41bd-a7f7-516712dab024" providerId="AD" clId="Web-{122452B3-9681-43B0-866D-655328B5DB12}" dt="2023-03-02T17:38:03.897" v="43"/>
        <pc:sldMkLst>
          <pc:docMk/>
          <pc:sldMk cId="427393029" sldId="457"/>
        </pc:sldMkLst>
      </pc:sldChg>
      <pc:sldChg chg="add del">
        <pc:chgData name="Rayona Mathew(UST,IN)" userId="S::245072@ust.com::ba69e595-3dd2-41bd-a7f7-516712dab024" providerId="AD" clId="Web-{122452B3-9681-43B0-866D-655328B5DB12}" dt="2023-03-02T17:38:03.053" v="42"/>
        <pc:sldMkLst>
          <pc:docMk/>
          <pc:sldMk cId="2065389314" sldId="458"/>
        </pc:sldMkLst>
      </pc:sldChg>
    </pc:docChg>
  </pc:docChgLst>
  <pc:docChgLst>
    <pc:chgData name="Sowjanya Morisetty(UST,IN)" userId="S::245132@ust.com::fafc9569-a945-46e7-9869-5c26008d3c84" providerId="AD" clId="Web-{C1654AF5-95B7-4ED1-8F99-987E293AFC35}"/>
    <pc:docChg chg="addSld delSld modSld">
      <pc:chgData name="Sowjanya Morisetty(UST,IN)" userId="S::245132@ust.com::fafc9569-a945-46e7-9869-5c26008d3c84" providerId="AD" clId="Web-{C1654AF5-95B7-4ED1-8F99-987E293AFC35}" dt="2023-05-25T10:14:05.963" v="353" actId="20577"/>
      <pc:docMkLst>
        <pc:docMk/>
      </pc:docMkLst>
      <pc:sldChg chg="modSp">
        <pc:chgData name="Sowjanya Morisetty(UST,IN)" userId="S::245132@ust.com::fafc9569-a945-46e7-9869-5c26008d3c84" providerId="AD" clId="Web-{C1654AF5-95B7-4ED1-8F99-987E293AFC35}" dt="2023-05-25T09:39:06.268" v="90" actId="20577"/>
        <pc:sldMkLst>
          <pc:docMk/>
          <pc:sldMk cId="877123665" sldId="431"/>
        </pc:sldMkLst>
        <pc:spChg chg="mod">
          <ac:chgData name="Sowjanya Morisetty(UST,IN)" userId="S::245132@ust.com::fafc9569-a945-46e7-9869-5c26008d3c84" providerId="AD" clId="Web-{C1654AF5-95B7-4ED1-8F99-987E293AFC35}" dt="2023-05-25T09:38:07.282" v="78" actId="20577"/>
          <ac:spMkLst>
            <pc:docMk/>
            <pc:sldMk cId="877123665" sldId="431"/>
            <ac:spMk id="2" creationId="{93E05C63-B7B1-1CCC-11B7-5598B03B4485}"/>
          </ac:spMkLst>
        </pc:spChg>
        <pc:spChg chg="mod">
          <ac:chgData name="Sowjanya Morisetty(UST,IN)" userId="S::245132@ust.com::fafc9569-a945-46e7-9869-5c26008d3c84" providerId="AD" clId="Web-{C1654AF5-95B7-4ED1-8F99-987E293AFC35}" dt="2023-05-25T09:39:06.268" v="90" actId="20577"/>
          <ac:spMkLst>
            <pc:docMk/>
            <pc:sldMk cId="877123665" sldId="431"/>
            <ac:spMk id="6" creationId="{8BC7BFEE-38DA-DFBD-CD0D-D04ADB94AB00}"/>
          </ac:spMkLst>
        </pc:spChg>
      </pc:sldChg>
      <pc:sldChg chg="addSp delSp modSp">
        <pc:chgData name="Sowjanya Morisetty(UST,IN)" userId="S::245132@ust.com::fafc9569-a945-46e7-9869-5c26008d3c84" providerId="AD" clId="Web-{C1654AF5-95B7-4ED1-8F99-987E293AFC35}" dt="2023-05-25T09:27:17.609" v="52" actId="14100"/>
        <pc:sldMkLst>
          <pc:docMk/>
          <pc:sldMk cId="2542971383" sldId="468"/>
        </pc:sldMkLst>
        <pc:spChg chg="mod">
          <ac:chgData name="Sowjanya Morisetty(UST,IN)" userId="S::245132@ust.com::fafc9569-a945-46e7-9869-5c26008d3c84" providerId="AD" clId="Web-{C1654AF5-95B7-4ED1-8F99-987E293AFC35}" dt="2023-05-25T09:23:37.588" v="37" actId="14100"/>
          <ac:spMkLst>
            <pc:docMk/>
            <pc:sldMk cId="2542971383" sldId="468"/>
            <ac:spMk id="2" creationId="{8ED078B8-CAD4-C236-2014-6B057087D850}"/>
          </ac:spMkLst>
        </pc:spChg>
        <pc:spChg chg="del">
          <ac:chgData name="Sowjanya Morisetty(UST,IN)" userId="S::245132@ust.com::fafc9569-a945-46e7-9869-5c26008d3c84" providerId="AD" clId="Web-{C1654AF5-95B7-4ED1-8F99-987E293AFC35}" dt="2023-05-25T09:23:07.572" v="31"/>
          <ac:spMkLst>
            <pc:docMk/>
            <pc:sldMk cId="2542971383" sldId="468"/>
            <ac:spMk id="3" creationId="{1D356442-201E-8EB2-16B3-6E6A2AA2F7AD}"/>
          </ac:spMkLst>
        </pc:spChg>
        <pc:spChg chg="del">
          <ac:chgData name="Sowjanya Morisetty(UST,IN)" userId="S::245132@ust.com::fafc9569-a945-46e7-9869-5c26008d3c84" providerId="AD" clId="Web-{C1654AF5-95B7-4ED1-8F99-987E293AFC35}" dt="2023-05-25T09:22:57.712" v="30"/>
          <ac:spMkLst>
            <pc:docMk/>
            <pc:sldMk cId="2542971383" sldId="468"/>
            <ac:spMk id="4" creationId="{9FDF7E13-5C80-D4B4-3718-47F838BE3336}"/>
          </ac:spMkLst>
        </pc:spChg>
        <pc:spChg chg="add del mod">
          <ac:chgData name="Sowjanya Morisetty(UST,IN)" userId="S::245132@ust.com::fafc9569-a945-46e7-9869-5c26008d3c84" providerId="AD" clId="Web-{C1654AF5-95B7-4ED1-8F99-987E293AFC35}" dt="2023-05-25T09:23:12.650" v="32"/>
          <ac:spMkLst>
            <pc:docMk/>
            <pc:sldMk cId="2542971383" sldId="468"/>
            <ac:spMk id="6" creationId="{57BF9E33-9540-9F3B-0DE6-E2D4F53932D1}"/>
          </ac:spMkLst>
        </pc:spChg>
        <pc:spChg chg="add del mod">
          <ac:chgData name="Sowjanya Morisetty(UST,IN)" userId="S::245132@ust.com::fafc9569-a945-46e7-9869-5c26008d3c84" providerId="AD" clId="Web-{C1654AF5-95B7-4ED1-8F99-987E293AFC35}" dt="2023-05-25T09:27:10.031" v="51"/>
          <ac:spMkLst>
            <pc:docMk/>
            <pc:sldMk cId="2542971383" sldId="468"/>
            <ac:spMk id="8" creationId="{EA9745E9-FA80-5AA6-204C-8831C3460816}"/>
          </ac:spMkLst>
        </pc:spChg>
        <pc:picChg chg="add mod">
          <ac:chgData name="Sowjanya Morisetty(UST,IN)" userId="S::245132@ust.com::fafc9569-a945-46e7-9869-5c26008d3c84" providerId="AD" clId="Web-{C1654AF5-95B7-4ED1-8F99-987E293AFC35}" dt="2023-05-25T09:27:17.609" v="52" actId="14100"/>
          <ac:picMkLst>
            <pc:docMk/>
            <pc:sldMk cId="2542971383" sldId="468"/>
            <ac:picMk id="9" creationId="{740D33FA-6FA1-5C92-8953-4EEDBF7443E1}"/>
          </ac:picMkLst>
        </pc:picChg>
      </pc:sldChg>
      <pc:sldChg chg="addSp delSp modSp new mod modClrScheme chgLayout">
        <pc:chgData name="Sowjanya Morisetty(UST,IN)" userId="S::245132@ust.com::fafc9569-a945-46e7-9869-5c26008d3c84" providerId="AD" clId="Web-{C1654AF5-95B7-4ED1-8F99-987E293AFC35}" dt="2023-05-25T09:52:19.976" v="191" actId="20577"/>
        <pc:sldMkLst>
          <pc:docMk/>
          <pc:sldMk cId="1205717962" sldId="474"/>
        </pc:sldMkLst>
        <pc:spChg chg="add del mod ord">
          <ac:chgData name="Sowjanya Morisetty(UST,IN)" userId="S::245132@ust.com::fafc9569-a945-46e7-9869-5c26008d3c84" providerId="AD" clId="Web-{C1654AF5-95B7-4ED1-8F99-987E293AFC35}" dt="2023-05-25T09:42:33.821" v="96"/>
          <ac:spMkLst>
            <pc:docMk/>
            <pc:sldMk cId="1205717962" sldId="474"/>
            <ac:spMk id="2" creationId="{4B13B5DA-07E3-C867-C8FE-CF25AFE41F5A}"/>
          </ac:spMkLst>
        </pc:spChg>
        <pc:spChg chg="del mod ord">
          <ac:chgData name="Sowjanya Morisetty(UST,IN)" userId="S::245132@ust.com::fafc9569-a945-46e7-9869-5c26008d3c84" providerId="AD" clId="Web-{C1654AF5-95B7-4ED1-8F99-987E293AFC35}" dt="2023-05-25T09:42:09.007" v="93"/>
          <ac:spMkLst>
            <pc:docMk/>
            <pc:sldMk cId="1205717962" sldId="474"/>
            <ac:spMk id="3" creationId="{CC7C2BB9-704D-6DE9-1110-B180DEB0E14C}"/>
          </ac:spMkLst>
        </pc:spChg>
        <pc:spChg chg="del">
          <ac:chgData name="Sowjanya Morisetty(UST,IN)" userId="S::245132@ust.com::fafc9569-a945-46e7-9869-5c26008d3c84" providerId="AD" clId="Web-{C1654AF5-95B7-4ED1-8F99-987E293AFC35}" dt="2023-05-25T09:41:06.553" v="92"/>
          <ac:spMkLst>
            <pc:docMk/>
            <pc:sldMk cId="1205717962" sldId="474"/>
            <ac:spMk id="4" creationId="{0465D026-8FC0-4032-1C4C-E79B8DBF47C8}"/>
          </ac:spMkLst>
        </pc:spChg>
        <pc:spChg chg="del">
          <ac:chgData name="Sowjanya Morisetty(UST,IN)" userId="S::245132@ust.com::fafc9569-a945-46e7-9869-5c26008d3c84" providerId="AD" clId="Web-{C1654AF5-95B7-4ED1-8F99-987E293AFC35}" dt="2023-05-25T09:41:06.553" v="92"/>
          <ac:spMkLst>
            <pc:docMk/>
            <pc:sldMk cId="1205717962" sldId="474"/>
            <ac:spMk id="5" creationId="{9FABED2D-F33D-3E00-7D42-004DBF87FFC8}"/>
          </ac:spMkLst>
        </pc:spChg>
        <pc:spChg chg="del">
          <ac:chgData name="Sowjanya Morisetty(UST,IN)" userId="S::245132@ust.com::fafc9569-a945-46e7-9869-5c26008d3c84" providerId="AD" clId="Web-{C1654AF5-95B7-4ED1-8F99-987E293AFC35}" dt="2023-05-25T09:41:06.553" v="92"/>
          <ac:spMkLst>
            <pc:docMk/>
            <pc:sldMk cId="1205717962" sldId="474"/>
            <ac:spMk id="6" creationId="{FCB8FFEB-8513-EB26-2E3F-9D005B2B64D5}"/>
          </ac:spMkLst>
        </pc:spChg>
        <pc:spChg chg="add del mod">
          <ac:chgData name="Sowjanya Morisetty(UST,IN)" userId="S::245132@ust.com::fafc9569-a945-46e7-9869-5c26008d3c84" providerId="AD" clId="Web-{C1654AF5-95B7-4ED1-8F99-987E293AFC35}" dt="2023-05-25T09:51:42.507" v="185"/>
          <ac:spMkLst>
            <pc:docMk/>
            <pc:sldMk cId="1205717962" sldId="474"/>
            <ac:spMk id="12" creationId="{7DD7CA7E-B56F-6572-59EE-696C9F38AE24}"/>
          </ac:spMkLst>
        </pc:spChg>
        <pc:spChg chg="add mod">
          <ac:chgData name="Sowjanya Morisetty(UST,IN)" userId="S::245132@ust.com::fafc9569-a945-46e7-9869-5c26008d3c84" providerId="AD" clId="Web-{C1654AF5-95B7-4ED1-8F99-987E293AFC35}" dt="2023-05-25T09:52:19.976" v="191" actId="20577"/>
          <ac:spMkLst>
            <pc:docMk/>
            <pc:sldMk cId="1205717962" sldId="474"/>
            <ac:spMk id="14" creationId="{C597BD69-3FF8-13C5-619D-91216C878B2D}"/>
          </ac:spMkLst>
        </pc:spChg>
        <pc:picChg chg="add mod ord">
          <ac:chgData name="Sowjanya Morisetty(UST,IN)" userId="S::245132@ust.com::fafc9569-a945-46e7-9869-5c26008d3c84" providerId="AD" clId="Web-{C1654AF5-95B7-4ED1-8F99-987E293AFC35}" dt="2023-05-25T09:51:51.210" v="187" actId="14100"/>
          <ac:picMkLst>
            <pc:docMk/>
            <pc:sldMk cId="1205717962" sldId="474"/>
            <ac:picMk id="7" creationId="{D27B36B2-D30C-10DF-BF7A-B02CBFDDF5A0}"/>
          </ac:picMkLst>
        </pc:picChg>
      </pc:sldChg>
      <pc:sldChg chg="new del">
        <pc:chgData name="Sowjanya Morisetty(UST,IN)" userId="S::245132@ust.com::fafc9569-a945-46e7-9869-5c26008d3c84" providerId="AD" clId="Web-{C1654AF5-95B7-4ED1-8F99-987E293AFC35}" dt="2023-05-25T09:53:04.196" v="195"/>
        <pc:sldMkLst>
          <pc:docMk/>
          <pc:sldMk cId="972166408" sldId="475"/>
        </pc:sldMkLst>
      </pc:sldChg>
      <pc:sldChg chg="addSp delSp modSp add replId">
        <pc:chgData name="Sowjanya Morisetty(UST,IN)" userId="S::245132@ust.com::fafc9569-a945-46e7-9869-5c26008d3c84" providerId="AD" clId="Web-{C1654AF5-95B7-4ED1-8F99-987E293AFC35}" dt="2023-05-25T09:53:25.228" v="200"/>
        <pc:sldMkLst>
          <pc:docMk/>
          <pc:sldMk cId="2465707863" sldId="475"/>
        </pc:sldMkLst>
        <pc:spChg chg="add del mod">
          <ac:chgData name="Sowjanya Morisetty(UST,IN)" userId="S::245132@ust.com::fafc9569-a945-46e7-9869-5c26008d3c84" providerId="AD" clId="Web-{C1654AF5-95B7-4ED1-8F99-987E293AFC35}" dt="2023-05-25T09:53:25.228" v="200"/>
          <ac:spMkLst>
            <pc:docMk/>
            <pc:sldMk cId="2465707863" sldId="475"/>
            <ac:spMk id="3" creationId="{5DEF7C8B-50AB-DEBB-2DB1-1A43382DBE62}"/>
          </ac:spMkLst>
        </pc:spChg>
        <pc:spChg chg="add del mod">
          <ac:chgData name="Sowjanya Morisetty(UST,IN)" userId="S::245132@ust.com::fafc9569-a945-46e7-9869-5c26008d3c84" providerId="AD" clId="Web-{C1654AF5-95B7-4ED1-8F99-987E293AFC35}" dt="2023-05-25T09:53:22.275" v="199"/>
          <ac:spMkLst>
            <pc:docMk/>
            <pc:sldMk cId="2465707863" sldId="475"/>
            <ac:spMk id="5" creationId="{E18C3AB4-31A1-AB88-2D40-09F59D07388D}"/>
          </ac:spMkLst>
        </pc:spChg>
        <pc:spChg chg="del">
          <ac:chgData name="Sowjanya Morisetty(UST,IN)" userId="S::245132@ust.com::fafc9569-a945-46e7-9869-5c26008d3c84" providerId="AD" clId="Web-{C1654AF5-95B7-4ED1-8F99-987E293AFC35}" dt="2023-05-25T09:53:12.993" v="197"/>
          <ac:spMkLst>
            <pc:docMk/>
            <pc:sldMk cId="2465707863" sldId="475"/>
            <ac:spMk id="14" creationId="{C597BD69-3FF8-13C5-619D-91216C878B2D}"/>
          </ac:spMkLst>
        </pc:spChg>
        <pc:picChg chg="del">
          <ac:chgData name="Sowjanya Morisetty(UST,IN)" userId="S::245132@ust.com::fafc9569-a945-46e7-9869-5c26008d3c84" providerId="AD" clId="Web-{C1654AF5-95B7-4ED1-8F99-987E293AFC35}" dt="2023-05-25T09:53:17.321" v="198"/>
          <ac:picMkLst>
            <pc:docMk/>
            <pc:sldMk cId="2465707863" sldId="475"/>
            <ac:picMk id="7" creationId="{D27B36B2-D30C-10DF-BF7A-B02CBFDDF5A0}"/>
          </ac:picMkLst>
        </pc:picChg>
      </pc:sldChg>
      <pc:sldChg chg="new del">
        <pc:chgData name="Sowjanya Morisetty(UST,IN)" userId="S::245132@ust.com::fafc9569-a945-46e7-9869-5c26008d3c84" providerId="AD" clId="Web-{C1654AF5-95B7-4ED1-8F99-987E293AFC35}" dt="2023-05-25T09:53:53.010" v="202"/>
        <pc:sldMkLst>
          <pc:docMk/>
          <pc:sldMk cId="7467972" sldId="476"/>
        </pc:sldMkLst>
      </pc:sldChg>
      <pc:sldChg chg="new del">
        <pc:chgData name="Sowjanya Morisetty(UST,IN)" userId="S::245132@ust.com::fafc9569-a945-46e7-9869-5c26008d3c84" providerId="AD" clId="Web-{C1654AF5-95B7-4ED1-8F99-987E293AFC35}" dt="2023-05-25T09:53:02.946" v="194"/>
        <pc:sldMkLst>
          <pc:docMk/>
          <pc:sldMk cId="722729212" sldId="476"/>
        </pc:sldMkLst>
      </pc:sldChg>
      <pc:sldChg chg="add del replId">
        <pc:chgData name="Sowjanya Morisetty(UST,IN)" userId="S::245132@ust.com::fafc9569-a945-46e7-9869-5c26008d3c84" providerId="AD" clId="Web-{C1654AF5-95B7-4ED1-8F99-987E293AFC35}" dt="2023-05-25T09:54:04.698" v="204"/>
        <pc:sldMkLst>
          <pc:docMk/>
          <pc:sldMk cId="1138207271" sldId="476"/>
        </pc:sldMkLst>
      </pc:sldChg>
      <pc:sldChg chg="add replId">
        <pc:chgData name="Sowjanya Morisetty(UST,IN)" userId="S::245132@ust.com::fafc9569-a945-46e7-9869-5c26008d3c84" providerId="AD" clId="Web-{C1654AF5-95B7-4ED1-8F99-987E293AFC35}" dt="2023-05-25T09:54:07.854" v="205"/>
        <pc:sldMkLst>
          <pc:docMk/>
          <pc:sldMk cId="4261064015" sldId="476"/>
        </pc:sldMkLst>
      </pc:sldChg>
      <pc:sldChg chg="addSp delSp modSp new mod modClrScheme chgLayout">
        <pc:chgData name="Sowjanya Morisetty(UST,IN)" userId="S::245132@ust.com::fafc9569-a945-46e7-9869-5c26008d3c84" providerId="AD" clId="Web-{C1654AF5-95B7-4ED1-8F99-987E293AFC35}" dt="2023-05-25T09:56:50.327" v="212"/>
        <pc:sldMkLst>
          <pc:docMk/>
          <pc:sldMk cId="574509478" sldId="477"/>
        </pc:sldMkLst>
        <pc:spChg chg="del mod ord">
          <ac:chgData name="Sowjanya Morisetty(UST,IN)" userId="S::245132@ust.com::fafc9569-a945-46e7-9869-5c26008d3c84" providerId="AD" clId="Web-{C1654AF5-95B7-4ED1-8F99-987E293AFC35}" dt="2023-05-25T09:55:22.168" v="209"/>
          <ac:spMkLst>
            <pc:docMk/>
            <pc:sldMk cId="574509478" sldId="477"/>
            <ac:spMk id="2" creationId="{260A78C6-08C4-519B-7F2A-5506CF0E669E}"/>
          </ac:spMkLst>
        </pc:spChg>
        <pc:spChg chg="del mod ord">
          <ac:chgData name="Sowjanya Morisetty(UST,IN)" userId="S::245132@ust.com::fafc9569-a945-46e7-9869-5c26008d3c84" providerId="AD" clId="Web-{C1654AF5-95B7-4ED1-8F99-987E293AFC35}" dt="2023-05-25T09:55:14.887" v="208"/>
          <ac:spMkLst>
            <pc:docMk/>
            <pc:sldMk cId="574509478" sldId="477"/>
            <ac:spMk id="3" creationId="{78A6A127-901F-C8F2-3B84-873545777B85}"/>
          </ac:spMkLst>
        </pc:spChg>
        <pc:spChg chg="del">
          <ac:chgData name="Sowjanya Morisetty(UST,IN)" userId="S::245132@ust.com::fafc9569-a945-46e7-9869-5c26008d3c84" providerId="AD" clId="Web-{C1654AF5-95B7-4ED1-8F99-987E293AFC35}" dt="2023-05-25T09:54:20.573" v="207"/>
          <ac:spMkLst>
            <pc:docMk/>
            <pc:sldMk cId="574509478" sldId="477"/>
            <ac:spMk id="4" creationId="{6FDB0A44-8496-0153-9D8D-A763587A9498}"/>
          </ac:spMkLst>
        </pc:spChg>
        <pc:spChg chg="add del">
          <ac:chgData name="Sowjanya Morisetty(UST,IN)" userId="S::245132@ust.com::fafc9569-a945-46e7-9869-5c26008d3c84" providerId="AD" clId="Web-{C1654AF5-95B7-4ED1-8F99-987E293AFC35}" dt="2023-05-25T09:56:50.327" v="212"/>
          <ac:spMkLst>
            <pc:docMk/>
            <pc:sldMk cId="574509478" sldId="477"/>
            <ac:spMk id="10" creationId="{8FF3B72E-586B-C923-A886-30F17DCAADDC}"/>
          </ac:spMkLst>
        </pc:spChg>
        <pc:picChg chg="add mod ord">
          <ac:chgData name="Sowjanya Morisetty(UST,IN)" userId="S::245132@ust.com::fafc9569-a945-46e7-9869-5c26008d3c84" providerId="AD" clId="Web-{C1654AF5-95B7-4ED1-8F99-987E293AFC35}" dt="2023-05-25T09:56:50.327" v="212"/>
          <ac:picMkLst>
            <pc:docMk/>
            <pc:sldMk cId="574509478" sldId="477"/>
            <ac:picMk id="5" creationId="{C6E34301-2256-F753-C30C-DB970A755166}"/>
          </ac:picMkLst>
        </pc:picChg>
      </pc:sldChg>
      <pc:sldChg chg="addSp delSp modSp new mod modClrScheme chgLayout">
        <pc:chgData name="Sowjanya Morisetty(UST,IN)" userId="S::245132@ust.com::fafc9569-a945-46e7-9869-5c26008d3c84" providerId="AD" clId="Web-{C1654AF5-95B7-4ED1-8F99-987E293AFC35}" dt="2023-05-25T10:14:05.963" v="353" actId="20577"/>
        <pc:sldMkLst>
          <pc:docMk/>
          <pc:sldMk cId="2827540835" sldId="478"/>
        </pc:sldMkLst>
        <pc:spChg chg="add del mod ord">
          <ac:chgData name="Sowjanya Morisetty(UST,IN)" userId="S::245132@ust.com::fafc9569-a945-46e7-9869-5c26008d3c84" providerId="AD" clId="Web-{C1654AF5-95B7-4ED1-8F99-987E293AFC35}" dt="2023-05-25T10:05:52.450" v="234"/>
          <ac:spMkLst>
            <pc:docMk/>
            <pc:sldMk cId="2827540835" sldId="478"/>
            <ac:spMk id="2" creationId="{DFD0B4FE-416C-B4F3-C9B4-F75B89DD1946}"/>
          </ac:spMkLst>
        </pc:spChg>
        <pc:spChg chg="del mod ord">
          <ac:chgData name="Sowjanya Morisetty(UST,IN)" userId="S::245132@ust.com::fafc9569-a945-46e7-9869-5c26008d3c84" providerId="AD" clId="Web-{C1654AF5-95B7-4ED1-8F99-987E293AFC35}" dt="2023-05-25T09:58:18.048" v="215"/>
          <ac:spMkLst>
            <pc:docMk/>
            <pc:sldMk cId="2827540835" sldId="478"/>
            <ac:spMk id="3" creationId="{1D6C61F5-4162-F718-7E60-4C44425DA89C}"/>
          </ac:spMkLst>
        </pc:spChg>
        <pc:spChg chg="del">
          <ac:chgData name="Sowjanya Morisetty(UST,IN)" userId="S::245132@ust.com::fafc9569-a945-46e7-9869-5c26008d3c84" providerId="AD" clId="Web-{C1654AF5-95B7-4ED1-8F99-987E293AFC35}" dt="2023-05-25T09:57:17.796" v="214"/>
          <ac:spMkLst>
            <pc:docMk/>
            <pc:sldMk cId="2827540835" sldId="478"/>
            <ac:spMk id="4" creationId="{A015421C-91A1-CB65-9835-F988244C6FA2}"/>
          </ac:spMkLst>
        </pc:spChg>
        <pc:spChg chg="del">
          <ac:chgData name="Sowjanya Morisetty(UST,IN)" userId="S::245132@ust.com::fafc9569-a945-46e7-9869-5c26008d3c84" providerId="AD" clId="Web-{C1654AF5-95B7-4ED1-8F99-987E293AFC35}" dt="2023-05-25T09:57:17.796" v="214"/>
          <ac:spMkLst>
            <pc:docMk/>
            <pc:sldMk cId="2827540835" sldId="478"/>
            <ac:spMk id="5" creationId="{AB3AC795-C6C0-D267-BAAE-B3A14B12249F}"/>
          </ac:spMkLst>
        </pc:spChg>
        <pc:spChg chg="add del mod">
          <ac:chgData name="Sowjanya Morisetty(UST,IN)" userId="S::245132@ust.com::fafc9569-a945-46e7-9869-5c26008d3c84" providerId="AD" clId="Web-{C1654AF5-95B7-4ED1-8F99-987E293AFC35}" dt="2023-05-25T10:04:49.683" v="233"/>
          <ac:spMkLst>
            <pc:docMk/>
            <pc:sldMk cId="2827540835" sldId="478"/>
            <ac:spMk id="8" creationId="{A9BCB1F7-B923-A063-2E92-A06F399BC513}"/>
          </ac:spMkLst>
        </pc:spChg>
        <pc:spChg chg="add del mod">
          <ac:chgData name="Sowjanya Morisetty(UST,IN)" userId="S::245132@ust.com::fafc9569-a945-46e7-9869-5c26008d3c84" providerId="AD" clId="Web-{C1654AF5-95B7-4ED1-8F99-987E293AFC35}" dt="2023-05-25T10:04:49.683" v="233"/>
          <ac:spMkLst>
            <pc:docMk/>
            <pc:sldMk cId="2827540835" sldId="478"/>
            <ac:spMk id="9" creationId="{BAEB4D82-8921-AB52-2511-403E744DC8F9}"/>
          </ac:spMkLst>
        </pc:spChg>
        <pc:spChg chg="add mod">
          <ac:chgData name="Sowjanya Morisetty(UST,IN)" userId="S::245132@ust.com::fafc9569-a945-46e7-9869-5c26008d3c84" providerId="AD" clId="Web-{C1654AF5-95B7-4ED1-8F99-987E293AFC35}" dt="2023-05-25T10:05:52.450" v="234"/>
          <ac:spMkLst>
            <pc:docMk/>
            <pc:sldMk cId="2827540835" sldId="478"/>
            <ac:spMk id="10" creationId="{8CC279F0-DADA-2A8F-063D-DC5A862FCCDD}"/>
          </ac:spMkLst>
        </pc:spChg>
        <pc:spChg chg="add del mod">
          <ac:chgData name="Sowjanya Morisetty(UST,IN)" userId="S::245132@ust.com::fafc9569-a945-46e7-9869-5c26008d3c84" providerId="AD" clId="Web-{C1654AF5-95B7-4ED1-8F99-987E293AFC35}" dt="2023-05-25T10:00:11.332" v="223"/>
          <ac:spMkLst>
            <pc:docMk/>
            <pc:sldMk cId="2827540835" sldId="478"/>
            <ac:spMk id="11" creationId="{9DAEE5F2-2B87-69D2-FBA5-A4874FAB94D9}"/>
          </ac:spMkLst>
        </pc:spChg>
        <pc:spChg chg="add mod">
          <ac:chgData name="Sowjanya Morisetty(UST,IN)" userId="S::245132@ust.com::fafc9569-a945-46e7-9869-5c26008d3c84" providerId="AD" clId="Web-{C1654AF5-95B7-4ED1-8F99-987E293AFC35}" dt="2023-05-25T10:14:05.963" v="353" actId="20577"/>
          <ac:spMkLst>
            <pc:docMk/>
            <pc:sldMk cId="2827540835" sldId="478"/>
            <ac:spMk id="12" creationId="{E661B3C0-ED4E-67ED-9364-AED40729F671}"/>
          </ac:spMkLst>
        </pc:spChg>
        <pc:spChg chg="add del mod">
          <ac:chgData name="Sowjanya Morisetty(UST,IN)" userId="S::245132@ust.com::fafc9569-a945-46e7-9869-5c26008d3c84" providerId="AD" clId="Web-{C1654AF5-95B7-4ED1-8F99-987E293AFC35}" dt="2023-05-25T10:00:11.332" v="223"/>
          <ac:spMkLst>
            <pc:docMk/>
            <pc:sldMk cId="2827540835" sldId="478"/>
            <ac:spMk id="13" creationId="{4C10DDCC-24CA-77A3-2757-7CCDA8FF89F3}"/>
          </ac:spMkLst>
        </pc:spChg>
        <pc:spChg chg="add del">
          <ac:chgData name="Sowjanya Morisetty(UST,IN)" userId="S::245132@ust.com::fafc9569-a945-46e7-9869-5c26008d3c84" providerId="AD" clId="Web-{C1654AF5-95B7-4ED1-8F99-987E293AFC35}" dt="2023-05-25T10:00:20.379" v="225"/>
          <ac:spMkLst>
            <pc:docMk/>
            <pc:sldMk cId="2827540835" sldId="478"/>
            <ac:spMk id="15" creationId="{D068C407-BCD9-C32E-0F38-791A7C78DAF1}"/>
          </ac:spMkLst>
        </pc:spChg>
        <pc:picChg chg="add mod ord modCrop">
          <ac:chgData name="Sowjanya Morisetty(UST,IN)" userId="S::245132@ust.com::fafc9569-a945-46e7-9869-5c26008d3c84" providerId="AD" clId="Web-{C1654AF5-95B7-4ED1-8F99-987E293AFC35}" dt="2023-05-25T10:08:42.236" v="240" actId="14100"/>
          <ac:picMkLst>
            <pc:docMk/>
            <pc:sldMk cId="2827540835" sldId="478"/>
            <ac:picMk id="6" creationId="{9C5BFCEF-A3C6-169B-FCC5-91D66AF1536C}"/>
          </ac:picMkLst>
        </pc:picChg>
      </pc:sldChg>
      <pc:sldChg chg="add del replId">
        <pc:chgData name="Sowjanya Morisetty(UST,IN)" userId="S::245132@ust.com::fafc9569-a945-46e7-9869-5c26008d3c84" providerId="AD" clId="Web-{C1654AF5-95B7-4ED1-8F99-987E293AFC35}" dt="2023-05-25T10:01:10.584" v="231"/>
        <pc:sldMkLst>
          <pc:docMk/>
          <pc:sldMk cId="3642809726" sldId="479"/>
        </pc:sldMkLst>
      </pc:sldChg>
      <pc:sldChg chg="add del replId">
        <pc:chgData name="Sowjanya Morisetty(UST,IN)" userId="S::245132@ust.com::fafc9569-a945-46e7-9869-5c26008d3c84" providerId="AD" clId="Web-{C1654AF5-95B7-4ED1-8F99-987E293AFC35}" dt="2023-05-25T10:01:06.209" v="230"/>
        <pc:sldMkLst>
          <pc:docMk/>
          <pc:sldMk cId="1866383920" sldId="480"/>
        </pc:sldMkLst>
      </pc:sldChg>
    </pc:docChg>
  </pc:docChgLst>
  <pc:docChgLst>
    <pc:chgData name="Sowjanya Morisetty(UST,IN)" userId="S::245132@ust.com::fafc9569-a945-46e7-9869-5c26008d3c84" providerId="AD" clId="Web-{71A8AC93-FC6F-4FE4-8C3A-5817C6A85EA3}"/>
    <pc:docChg chg="addSld modSld">
      <pc:chgData name="Sowjanya Morisetty(UST,IN)" userId="S::245132@ust.com::fafc9569-a945-46e7-9869-5c26008d3c84" providerId="AD" clId="Web-{71A8AC93-FC6F-4FE4-8C3A-5817C6A85EA3}" dt="2023-06-03T12:02:45.729" v="140" actId="14100"/>
      <pc:docMkLst>
        <pc:docMk/>
      </pc:docMkLst>
      <pc:sldChg chg="addSp delSp modSp mod chgLayout">
        <pc:chgData name="Sowjanya Morisetty(UST,IN)" userId="S::245132@ust.com::fafc9569-a945-46e7-9869-5c26008d3c84" providerId="AD" clId="Web-{71A8AC93-FC6F-4FE4-8C3A-5817C6A85EA3}" dt="2023-06-03T12:02:45.729" v="140" actId="14100"/>
        <pc:sldMkLst>
          <pc:docMk/>
          <pc:sldMk cId="2542971383" sldId="468"/>
        </pc:sldMkLst>
        <pc:spChg chg="mod">
          <ac:chgData name="Sowjanya Morisetty(UST,IN)" userId="S::245132@ust.com::fafc9569-a945-46e7-9869-5c26008d3c84" providerId="AD" clId="Web-{71A8AC93-FC6F-4FE4-8C3A-5817C6A85EA3}" dt="2023-06-03T12:02:35.619" v="139" actId="20577"/>
          <ac:spMkLst>
            <pc:docMk/>
            <pc:sldMk cId="2542971383" sldId="468"/>
            <ac:spMk id="2" creationId="{8ED078B8-CAD4-C236-2014-6B057087D850}"/>
          </ac:spMkLst>
        </pc:spChg>
        <pc:spChg chg="add del mod">
          <ac:chgData name="Sowjanya Morisetty(UST,IN)" userId="S::245132@ust.com::fafc9569-a945-46e7-9869-5c26008d3c84" providerId="AD" clId="Web-{71A8AC93-FC6F-4FE4-8C3A-5817C6A85EA3}" dt="2023-06-03T11:59:39.193" v="94"/>
          <ac:spMkLst>
            <pc:docMk/>
            <pc:sldMk cId="2542971383" sldId="468"/>
            <ac:spMk id="11" creationId="{161520E5-6035-D55F-FEEF-E11BAB0E7263}"/>
          </ac:spMkLst>
        </pc:spChg>
        <pc:spChg chg="add del mod">
          <ac:chgData name="Sowjanya Morisetty(UST,IN)" userId="S::245132@ust.com::fafc9569-a945-46e7-9869-5c26008d3c84" providerId="AD" clId="Web-{71A8AC93-FC6F-4FE4-8C3A-5817C6A85EA3}" dt="2023-06-03T11:59:39.193" v="94"/>
          <ac:spMkLst>
            <pc:docMk/>
            <pc:sldMk cId="2542971383" sldId="468"/>
            <ac:spMk id="12" creationId="{77164453-71F5-F32A-E1D0-E74650FF0870}"/>
          </ac:spMkLst>
        </pc:spChg>
        <pc:spChg chg="add del mod">
          <ac:chgData name="Sowjanya Morisetty(UST,IN)" userId="S::245132@ust.com::fafc9569-a945-46e7-9869-5c26008d3c84" providerId="AD" clId="Web-{71A8AC93-FC6F-4FE4-8C3A-5817C6A85EA3}" dt="2023-06-03T11:59:46.865" v="98"/>
          <ac:spMkLst>
            <pc:docMk/>
            <pc:sldMk cId="2542971383" sldId="468"/>
            <ac:spMk id="13" creationId="{919DD76B-63D1-219C-8CCA-3D5B5530792F}"/>
          </ac:spMkLst>
        </pc:spChg>
        <pc:spChg chg="add del mod">
          <ac:chgData name="Sowjanya Morisetty(UST,IN)" userId="S::245132@ust.com::fafc9569-a945-46e7-9869-5c26008d3c84" providerId="AD" clId="Web-{71A8AC93-FC6F-4FE4-8C3A-5817C6A85EA3}" dt="2023-06-03T11:59:27.348" v="88"/>
          <ac:spMkLst>
            <pc:docMk/>
            <pc:sldMk cId="2542971383" sldId="468"/>
            <ac:spMk id="14" creationId="{919DD76B-63D1-219C-8CCA-3D5B5530792F}"/>
          </ac:spMkLst>
        </pc:spChg>
        <pc:spChg chg="add del mod">
          <ac:chgData name="Sowjanya Morisetty(UST,IN)" userId="S::245132@ust.com::fafc9569-a945-46e7-9869-5c26008d3c84" providerId="AD" clId="Web-{71A8AC93-FC6F-4FE4-8C3A-5817C6A85EA3}" dt="2023-06-03T11:59:50.146" v="100"/>
          <ac:spMkLst>
            <pc:docMk/>
            <pc:sldMk cId="2542971383" sldId="468"/>
            <ac:spMk id="15" creationId="{97631E6C-8642-FC60-32BC-254ABF1EE24F}"/>
          </ac:spMkLst>
        </pc:spChg>
        <pc:spChg chg="add del mod">
          <ac:chgData name="Sowjanya Morisetty(UST,IN)" userId="S::245132@ust.com::fafc9569-a945-46e7-9869-5c26008d3c84" providerId="AD" clId="Web-{71A8AC93-FC6F-4FE4-8C3A-5817C6A85EA3}" dt="2023-06-03T11:59:33.489" v="90"/>
          <ac:spMkLst>
            <pc:docMk/>
            <pc:sldMk cId="2542971383" sldId="468"/>
            <ac:spMk id="16" creationId="{97631E6C-8642-FC60-32BC-254ABF1EE24F}"/>
          </ac:spMkLst>
        </pc:spChg>
        <pc:spChg chg="add mod">
          <ac:chgData name="Sowjanya Morisetty(UST,IN)" userId="S::245132@ust.com::fafc9569-a945-46e7-9869-5c26008d3c84" providerId="AD" clId="Web-{71A8AC93-FC6F-4FE4-8C3A-5817C6A85EA3}" dt="2023-06-03T12:02:27.931" v="138" actId="14100"/>
          <ac:spMkLst>
            <pc:docMk/>
            <pc:sldMk cId="2542971383" sldId="468"/>
            <ac:spMk id="17" creationId="{919DD76B-63D1-219C-8CCA-3D5B5530792F}"/>
          </ac:spMkLst>
        </pc:spChg>
        <pc:spChg chg="add del mod">
          <ac:chgData name="Sowjanya Morisetty(UST,IN)" userId="S::245132@ust.com::fafc9569-a945-46e7-9869-5c26008d3c84" providerId="AD" clId="Web-{71A8AC93-FC6F-4FE4-8C3A-5817C6A85EA3}" dt="2023-06-03T11:59:39.193" v="94"/>
          <ac:spMkLst>
            <pc:docMk/>
            <pc:sldMk cId="2542971383" sldId="468"/>
            <ac:spMk id="18" creationId="{CE4211FE-8199-C24B-9135-1F5694015FCF}"/>
          </ac:spMkLst>
        </pc:spChg>
        <pc:spChg chg="add del mod">
          <ac:chgData name="Sowjanya Morisetty(UST,IN)" userId="S::245132@ust.com::fafc9569-a945-46e7-9869-5c26008d3c84" providerId="AD" clId="Web-{71A8AC93-FC6F-4FE4-8C3A-5817C6A85EA3}" dt="2023-06-03T11:59:39.193" v="94"/>
          <ac:spMkLst>
            <pc:docMk/>
            <pc:sldMk cId="2542971383" sldId="468"/>
            <ac:spMk id="20" creationId="{787F5D5C-F090-5E95-4EF8-05F00E184817}"/>
          </ac:spMkLst>
        </pc:spChg>
        <pc:spChg chg="add del mod">
          <ac:chgData name="Sowjanya Morisetty(UST,IN)" userId="S::245132@ust.com::fafc9569-a945-46e7-9869-5c26008d3c84" providerId="AD" clId="Web-{71A8AC93-FC6F-4FE4-8C3A-5817C6A85EA3}" dt="2023-06-03T11:59:39.193" v="94"/>
          <ac:spMkLst>
            <pc:docMk/>
            <pc:sldMk cId="2542971383" sldId="468"/>
            <ac:spMk id="22" creationId="{E3880C4E-92E2-8E1B-427E-D2FE2EF4E6EC}"/>
          </ac:spMkLst>
        </pc:spChg>
        <pc:picChg chg="mod">
          <ac:chgData name="Sowjanya Morisetty(UST,IN)" userId="S::245132@ust.com::fafc9569-a945-46e7-9869-5c26008d3c84" providerId="AD" clId="Web-{71A8AC93-FC6F-4FE4-8C3A-5817C6A85EA3}" dt="2023-06-03T12:02:45.729" v="140" actId="14100"/>
          <ac:picMkLst>
            <pc:docMk/>
            <pc:sldMk cId="2542971383" sldId="468"/>
            <ac:picMk id="9" creationId="{740D33FA-6FA1-5C92-8953-4EEDBF7443E1}"/>
          </ac:picMkLst>
        </pc:picChg>
      </pc:sldChg>
      <pc:sldChg chg="modSp new">
        <pc:chgData name="Sowjanya Morisetty(UST,IN)" userId="S::245132@ust.com::fafc9569-a945-46e7-9869-5c26008d3c84" providerId="AD" clId="Web-{71A8AC93-FC6F-4FE4-8C3A-5817C6A85EA3}" dt="2023-06-03T11:58:50.363" v="86" actId="20577"/>
        <pc:sldMkLst>
          <pc:docMk/>
          <pc:sldMk cId="4202923997" sldId="498"/>
        </pc:sldMkLst>
        <pc:spChg chg="mod">
          <ac:chgData name="Sowjanya Morisetty(UST,IN)" userId="S::245132@ust.com::fafc9569-a945-46e7-9869-5c26008d3c84" providerId="AD" clId="Web-{71A8AC93-FC6F-4FE4-8C3A-5817C6A85EA3}" dt="2023-06-03T11:34:40.640" v="16" actId="20577"/>
          <ac:spMkLst>
            <pc:docMk/>
            <pc:sldMk cId="4202923997" sldId="498"/>
            <ac:spMk id="2" creationId="{9EAA1F33-6833-1E7B-34DE-578BAE180FEB}"/>
          </ac:spMkLst>
        </pc:spChg>
        <pc:spChg chg="mod">
          <ac:chgData name="Sowjanya Morisetty(UST,IN)" userId="S::245132@ust.com::fafc9569-a945-46e7-9869-5c26008d3c84" providerId="AD" clId="Web-{71A8AC93-FC6F-4FE4-8C3A-5817C6A85EA3}" dt="2023-06-03T11:58:50.363" v="86" actId="20577"/>
          <ac:spMkLst>
            <pc:docMk/>
            <pc:sldMk cId="4202923997" sldId="498"/>
            <ac:spMk id="3" creationId="{3F9AADCE-FF3B-259F-C990-4E11C70C505B}"/>
          </ac:spMkLst>
        </pc:spChg>
      </pc:sldChg>
    </pc:docChg>
  </pc:docChgLst>
  <pc:docChgLst>
    <pc:chgData name="Sowjanya Morisetty(UST,IN)" userId="S::245132@ust.com::fafc9569-a945-46e7-9869-5c26008d3c84" providerId="AD" clId="Web-{7037063D-103E-48E3-9DE1-A55BF8B948D3}"/>
    <pc:docChg chg="modSld">
      <pc:chgData name="Sowjanya Morisetty(UST,IN)" userId="S::245132@ust.com::fafc9569-a945-46e7-9869-5c26008d3c84" providerId="AD" clId="Web-{7037063D-103E-48E3-9DE1-A55BF8B948D3}" dt="2023-02-28T12:02:02.347" v="7" actId="20577"/>
      <pc:docMkLst>
        <pc:docMk/>
      </pc:docMkLst>
      <pc:sldChg chg="modSp">
        <pc:chgData name="Sowjanya Morisetty(UST,IN)" userId="S::245132@ust.com::fafc9569-a945-46e7-9869-5c26008d3c84" providerId="AD" clId="Web-{7037063D-103E-48E3-9DE1-A55BF8B948D3}" dt="2023-02-28T12:02:02.347" v="7" actId="20577"/>
        <pc:sldMkLst>
          <pc:docMk/>
          <pc:sldMk cId="877123665" sldId="431"/>
        </pc:sldMkLst>
        <pc:spChg chg="mod">
          <ac:chgData name="Sowjanya Morisetty(UST,IN)" userId="S::245132@ust.com::fafc9569-a945-46e7-9869-5c26008d3c84" providerId="AD" clId="Web-{7037063D-103E-48E3-9DE1-A55BF8B948D3}" dt="2023-02-28T12:02:02.347" v="7" actId="20577"/>
          <ac:spMkLst>
            <pc:docMk/>
            <pc:sldMk cId="877123665" sldId="431"/>
            <ac:spMk id="6" creationId="{8BC7BFEE-38DA-DFBD-CD0D-D04ADB94AB00}"/>
          </ac:spMkLst>
        </pc:spChg>
      </pc:sldChg>
    </pc:docChg>
  </pc:docChgLst>
  <pc:docChgLst>
    <pc:chgData name="Rayona Mathew(UST,IN)" userId="S::245072@ust.com::ba69e595-3dd2-41bd-a7f7-516712dab024" providerId="AD" clId="Web-{75CECE49-DC76-446C-B7F6-325D2B5087A7}"/>
    <pc:docChg chg="addSld delSld">
      <pc:chgData name="Rayona Mathew(UST,IN)" userId="S::245072@ust.com::ba69e595-3dd2-41bd-a7f7-516712dab024" providerId="AD" clId="Web-{75CECE49-DC76-446C-B7F6-325D2B5087A7}" dt="2023-03-02T15:34:13.223" v="3"/>
      <pc:docMkLst>
        <pc:docMk/>
      </pc:docMkLst>
      <pc:sldChg chg="new add del replId">
        <pc:chgData name="Rayona Mathew(UST,IN)" userId="S::245072@ust.com::ba69e595-3dd2-41bd-a7f7-516712dab024" providerId="AD" clId="Web-{75CECE49-DC76-446C-B7F6-325D2B5087A7}" dt="2023-03-02T15:34:13.223" v="3"/>
        <pc:sldMkLst>
          <pc:docMk/>
          <pc:sldMk cId="1472268050" sldId="457"/>
        </pc:sldMkLst>
      </pc:sldChg>
    </pc:docChg>
  </pc:docChgLst>
  <pc:docChgLst>
    <pc:chgData name="Rayona Mathew(UST,IN)" userId="S::245072@ust.com::ba69e595-3dd2-41bd-a7f7-516712dab024" providerId="AD" clId="Web-{B903161E-8D1E-4399-A3C3-922CD925991A}"/>
    <pc:docChg chg="modSld">
      <pc:chgData name="Rayona Mathew(UST,IN)" userId="S::245072@ust.com::ba69e595-3dd2-41bd-a7f7-516712dab024" providerId="AD" clId="Web-{B903161E-8D1E-4399-A3C3-922CD925991A}" dt="2023-03-03T03:53:39.248" v="20" actId="20577"/>
      <pc:docMkLst>
        <pc:docMk/>
      </pc:docMkLst>
      <pc:sldChg chg="modSp">
        <pc:chgData name="Rayona Mathew(UST,IN)" userId="S::245072@ust.com::ba69e595-3dd2-41bd-a7f7-516712dab024" providerId="AD" clId="Web-{B903161E-8D1E-4399-A3C3-922CD925991A}" dt="2023-03-03T03:53:39.248" v="20" actId="20577"/>
        <pc:sldMkLst>
          <pc:docMk/>
          <pc:sldMk cId="1382630997" sldId="446"/>
        </pc:sldMkLst>
        <pc:spChg chg="mod">
          <ac:chgData name="Rayona Mathew(UST,IN)" userId="S::245072@ust.com::ba69e595-3dd2-41bd-a7f7-516712dab024" providerId="AD" clId="Web-{B903161E-8D1E-4399-A3C3-922CD925991A}" dt="2023-03-03T03:53:39.248" v="20" actId="20577"/>
          <ac:spMkLst>
            <pc:docMk/>
            <pc:sldMk cId="1382630997" sldId="446"/>
            <ac:spMk id="3" creationId="{E88EE183-D373-CE5C-05D2-A7D03FFAEF1A}"/>
          </ac:spMkLst>
        </pc:spChg>
      </pc:sldChg>
    </pc:docChg>
  </pc:docChgLst>
  <pc:docChgLst>
    <pc:chgData name="Yashwanth Ravula(UST,IN)" userId="S::245098@ust.com::26c642e7-a083-4a2f-87f6-e20b0ef91a94" providerId="AD" clId="Web-{ADD610D9-C3F0-4219-B482-52BC67A0F6D8}"/>
    <pc:docChg chg="addSld modSld sldOrd">
      <pc:chgData name="Yashwanth Ravula(UST,IN)" userId="S::245098@ust.com::26c642e7-a083-4a2f-87f6-e20b0ef91a94" providerId="AD" clId="Web-{ADD610D9-C3F0-4219-B482-52BC67A0F6D8}" dt="2023-03-03T09:02:56.119" v="161" actId="20577"/>
      <pc:docMkLst>
        <pc:docMk/>
      </pc:docMkLst>
      <pc:sldChg chg="modSp">
        <pc:chgData name="Yashwanth Ravula(UST,IN)" userId="S::245098@ust.com::26c642e7-a083-4a2f-87f6-e20b0ef91a94" providerId="AD" clId="Web-{ADD610D9-C3F0-4219-B482-52BC67A0F6D8}" dt="2023-03-03T09:02:56.119" v="161" actId="20577"/>
        <pc:sldMkLst>
          <pc:docMk/>
          <pc:sldMk cId="4151454420" sldId="264"/>
        </pc:sldMkLst>
        <pc:spChg chg="mod">
          <ac:chgData name="Yashwanth Ravula(UST,IN)" userId="S::245098@ust.com::26c642e7-a083-4a2f-87f6-e20b0ef91a94" providerId="AD" clId="Web-{ADD610D9-C3F0-4219-B482-52BC67A0F6D8}" dt="2023-03-03T09:02:56.119" v="161" actId="20577"/>
          <ac:spMkLst>
            <pc:docMk/>
            <pc:sldMk cId="4151454420" sldId="264"/>
            <ac:spMk id="3" creationId="{95A1310C-7516-9B42-A1FD-3E54A6F3494C}"/>
          </ac:spMkLst>
        </pc:spChg>
      </pc:sldChg>
      <pc:sldChg chg="modSp">
        <pc:chgData name="Yashwanth Ravula(UST,IN)" userId="S::245098@ust.com::26c642e7-a083-4a2f-87f6-e20b0ef91a94" providerId="AD" clId="Web-{ADD610D9-C3F0-4219-B482-52BC67A0F6D8}" dt="2023-03-03T08:25:38.282" v="14" actId="20577"/>
        <pc:sldMkLst>
          <pc:docMk/>
          <pc:sldMk cId="359614143" sldId="433"/>
        </pc:sldMkLst>
        <pc:spChg chg="mod">
          <ac:chgData name="Yashwanth Ravula(UST,IN)" userId="S::245098@ust.com::26c642e7-a083-4a2f-87f6-e20b0ef91a94" providerId="AD" clId="Web-{ADD610D9-C3F0-4219-B482-52BC67A0F6D8}" dt="2023-03-03T08:25:38.282" v="14" actId="20577"/>
          <ac:spMkLst>
            <pc:docMk/>
            <pc:sldMk cId="359614143" sldId="433"/>
            <ac:spMk id="3" creationId="{45AA5242-7A7D-9D34-6850-0D5645FE712D}"/>
          </ac:spMkLst>
        </pc:spChg>
      </pc:sldChg>
      <pc:sldChg chg="modSp">
        <pc:chgData name="Yashwanth Ravula(UST,IN)" userId="S::245098@ust.com::26c642e7-a083-4a2f-87f6-e20b0ef91a94" providerId="AD" clId="Web-{ADD610D9-C3F0-4219-B482-52BC67A0F6D8}" dt="2023-03-03T08:25:25.375" v="10" actId="20577"/>
        <pc:sldMkLst>
          <pc:docMk/>
          <pc:sldMk cId="4163659290" sldId="442"/>
        </pc:sldMkLst>
        <pc:spChg chg="mod">
          <ac:chgData name="Yashwanth Ravula(UST,IN)" userId="S::245098@ust.com::26c642e7-a083-4a2f-87f6-e20b0ef91a94" providerId="AD" clId="Web-{ADD610D9-C3F0-4219-B482-52BC67A0F6D8}" dt="2023-03-03T08:25:14.359" v="7" actId="20577"/>
          <ac:spMkLst>
            <pc:docMk/>
            <pc:sldMk cId="4163659290" sldId="442"/>
            <ac:spMk id="2" creationId="{E7EFE3C0-E31C-6459-73A8-59105475D401}"/>
          </ac:spMkLst>
        </pc:spChg>
        <pc:spChg chg="mod">
          <ac:chgData name="Yashwanth Ravula(UST,IN)" userId="S::245098@ust.com::26c642e7-a083-4a2f-87f6-e20b0ef91a94" providerId="AD" clId="Web-{ADD610D9-C3F0-4219-B482-52BC67A0F6D8}" dt="2023-03-03T08:25:25.375" v="10" actId="20577"/>
          <ac:spMkLst>
            <pc:docMk/>
            <pc:sldMk cId="4163659290" sldId="442"/>
            <ac:spMk id="3" creationId="{020FB93D-AC3A-6ACD-CBC8-FE2AC7E893B6}"/>
          </ac:spMkLst>
        </pc:spChg>
      </pc:sldChg>
      <pc:sldChg chg="modSp">
        <pc:chgData name="Yashwanth Ravula(UST,IN)" userId="S::245098@ust.com::26c642e7-a083-4a2f-87f6-e20b0ef91a94" providerId="AD" clId="Web-{ADD610D9-C3F0-4219-B482-52BC67A0F6D8}" dt="2023-03-03T08:26:26.549" v="26" actId="20577"/>
        <pc:sldMkLst>
          <pc:docMk/>
          <pc:sldMk cId="1133210417" sldId="452"/>
        </pc:sldMkLst>
        <pc:spChg chg="mod">
          <ac:chgData name="Yashwanth Ravula(UST,IN)" userId="S::245098@ust.com::26c642e7-a083-4a2f-87f6-e20b0ef91a94" providerId="AD" clId="Web-{ADD610D9-C3F0-4219-B482-52BC67A0F6D8}" dt="2023-03-03T08:26:19.752" v="18" actId="20577"/>
          <ac:spMkLst>
            <pc:docMk/>
            <pc:sldMk cId="1133210417" sldId="452"/>
            <ac:spMk id="2" creationId="{60956068-AB54-9D54-06B5-09FEBCE37258}"/>
          </ac:spMkLst>
        </pc:spChg>
        <pc:spChg chg="mod">
          <ac:chgData name="Yashwanth Ravula(UST,IN)" userId="S::245098@ust.com::26c642e7-a083-4a2f-87f6-e20b0ef91a94" providerId="AD" clId="Web-{ADD610D9-C3F0-4219-B482-52BC67A0F6D8}" dt="2023-03-03T08:26:26.549" v="26" actId="20577"/>
          <ac:spMkLst>
            <pc:docMk/>
            <pc:sldMk cId="1133210417" sldId="452"/>
            <ac:spMk id="3" creationId="{DFA55937-248F-8AD5-B1E6-DB5B037AA508}"/>
          </ac:spMkLst>
        </pc:spChg>
      </pc:sldChg>
      <pc:sldChg chg="modSp ord">
        <pc:chgData name="Yashwanth Ravula(UST,IN)" userId="S::245098@ust.com::26c642e7-a083-4a2f-87f6-e20b0ef91a94" providerId="AD" clId="Web-{ADD610D9-C3F0-4219-B482-52BC67A0F6D8}" dt="2023-03-03T08:48:29.785" v="136" actId="20577"/>
        <pc:sldMkLst>
          <pc:docMk/>
          <pc:sldMk cId="19244136" sldId="453"/>
        </pc:sldMkLst>
        <pc:spChg chg="mod">
          <ac:chgData name="Yashwanth Ravula(UST,IN)" userId="S::245098@ust.com::26c642e7-a083-4a2f-87f6-e20b0ef91a94" providerId="AD" clId="Web-{ADD610D9-C3F0-4219-B482-52BC67A0F6D8}" dt="2023-03-03T08:48:29.785" v="136" actId="20577"/>
          <ac:spMkLst>
            <pc:docMk/>
            <pc:sldMk cId="19244136" sldId="453"/>
            <ac:spMk id="3" creationId="{A475E339-374D-08CD-9943-833B27247B34}"/>
          </ac:spMkLst>
        </pc:spChg>
      </pc:sldChg>
      <pc:sldChg chg="addSp delSp modSp new">
        <pc:chgData name="Yashwanth Ravula(UST,IN)" userId="S::245098@ust.com::26c642e7-a083-4a2f-87f6-e20b0ef91a94" providerId="AD" clId="Web-{ADD610D9-C3F0-4219-B482-52BC67A0F6D8}" dt="2023-03-03T08:35:28.016" v="47" actId="20577"/>
        <pc:sldMkLst>
          <pc:docMk/>
          <pc:sldMk cId="1082967816" sldId="470"/>
        </pc:sldMkLst>
        <pc:spChg chg="del">
          <ac:chgData name="Yashwanth Ravula(UST,IN)" userId="S::245098@ust.com::26c642e7-a083-4a2f-87f6-e20b0ef91a94" providerId="AD" clId="Web-{ADD610D9-C3F0-4219-B482-52BC67A0F6D8}" dt="2023-03-03T08:32:52.059" v="28"/>
          <ac:spMkLst>
            <pc:docMk/>
            <pc:sldMk cId="1082967816" sldId="470"/>
            <ac:spMk id="2" creationId="{3DC00A88-A8B8-C9E6-DC27-5C2742A455BB}"/>
          </ac:spMkLst>
        </pc:spChg>
        <pc:spChg chg="mod">
          <ac:chgData name="Yashwanth Ravula(UST,IN)" userId="S::245098@ust.com::26c642e7-a083-4a2f-87f6-e20b0ef91a94" providerId="AD" clId="Web-{ADD610D9-C3F0-4219-B482-52BC67A0F6D8}" dt="2023-03-03T08:35:28.016" v="47" actId="20577"/>
          <ac:spMkLst>
            <pc:docMk/>
            <pc:sldMk cId="1082967816" sldId="470"/>
            <ac:spMk id="3" creationId="{13D77AE6-D428-3831-A6BA-06B2E79577F4}"/>
          </ac:spMkLst>
        </pc:spChg>
        <pc:picChg chg="add mod">
          <ac:chgData name="Yashwanth Ravula(UST,IN)" userId="S::245098@ust.com::26c642e7-a083-4a2f-87f6-e20b0ef91a94" providerId="AD" clId="Web-{ADD610D9-C3F0-4219-B482-52BC67A0F6D8}" dt="2023-03-03T08:35:18.281" v="46" actId="1076"/>
          <ac:picMkLst>
            <pc:docMk/>
            <pc:sldMk cId="1082967816" sldId="470"/>
            <ac:picMk id="4" creationId="{4E6D9045-EED5-1ECF-15FA-C9664DB41E57}"/>
          </ac:picMkLst>
        </pc:picChg>
      </pc:sldChg>
      <pc:sldChg chg="new">
        <pc:chgData name="Yashwanth Ravula(UST,IN)" userId="S::245098@ust.com::26c642e7-a083-4a2f-87f6-e20b0ef91a94" providerId="AD" clId="Web-{ADD610D9-C3F0-4219-B482-52BC67A0F6D8}" dt="2023-03-03T08:36:20.079" v="50"/>
        <pc:sldMkLst>
          <pc:docMk/>
          <pc:sldMk cId="1230819706" sldId="471"/>
        </pc:sldMkLst>
      </pc:sldChg>
      <pc:sldChg chg="addSp delSp modSp new">
        <pc:chgData name="Yashwanth Ravula(UST,IN)" userId="S::245098@ust.com::26c642e7-a083-4a2f-87f6-e20b0ef91a94" providerId="AD" clId="Web-{ADD610D9-C3F0-4219-B482-52BC67A0F6D8}" dt="2023-03-03T08:48:51.270" v="139" actId="14100"/>
        <pc:sldMkLst>
          <pc:docMk/>
          <pc:sldMk cId="1729341402" sldId="472"/>
        </pc:sldMkLst>
        <pc:spChg chg="del">
          <ac:chgData name="Yashwanth Ravula(UST,IN)" userId="S::245098@ust.com::26c642e7-a083-4a2f-87f6-e20b0ef91a94" providerId="AD" clId="Web-{ADD610D9-C3F0-4219-B482-52BC67A0F6D8}" dt="2023-03-03T08:44:54.029" v="102"/>
          <ac:spMkLst>
            <pc:docMk/>
            <pc:sldMk cId="1729341402" sldId="472"/>
            <ac:spMk id="2" creationId="{0964F304-E8C7-DEAD-14C6-EB812F6EFED8}"/>
          </ac:spMkLst>
        </pc:spChg>
        <pc:spChg chg="add del mod">
          <ac:chgData name="Yashwanth Ravula(UST,IN)" userId="S::245098@ust.com::26c642e7-a083-4a2f-87f6-e20b0ef91a94" providerId="AD" clId="Web-{ADD610D9-C3F0-4219-B482-52BC67A0F6D8}" dt="2023-03-03T08:48:51.270" v="139" actId="14100"/>
          <ac:spMkLst>
            <pc:docMk/>
            <pc:sldMk cId="1729341402" sldId="472"/>
            <ac:spMk id="3" creationId="{6A61BE37-90E5-9B5B-8557-04A3566CFFDB}"/>
          </ac:spMkLst>
        </pc:spChg>
        <pc:spChg chg="add del mod">
          <ac:chgData name="Yashwanth Ravula(UST,IN)" userId="S::245098@ust.com::26c642e7-a083-4a2f-87f6-e20b0ef91a94" providerId="AD" clId="Web-{ADD610D9-C3F0-4219-B482-52BC67A0F6D8}" dt="2023-03-03T08:45:53.890" v="112"/>
          <ac:spMkLst>
            <pc:docMk/>
            <pc:sldMk cId="1729341402" sldId="472"/>
            <ac:spMk id="4" creationId="{40E004F3-B8EC-40E2-9622-E26B9D40BF3F}"/>
          </ac:spMkLst>
        </pc:spChg>
      </pc:sldChg>
      <pc:sldChg chg="delSp modSp new">
        <pc:chgData name="Yashwanth Ravula(UST,IN)" userId="S::245098@ust.com::26c642e7-a083-4a2f-87f6-e20b0ef91a94" providerId="AD" clId="Web-{ADD610D9-C3F0-4219-B482-52BC67A0F6D8}" dt="2023-03-03T08:54:19.137" v="158" actId="14100"/>
        <pc:sldMkLst>
          <pc:docMk/>
          <pc:sldMk cId="3945663660" sldId="473"/>
        </pc:sldMkLst>
        <pc:spChg chg="mod">
          <ac:chgData name="Yashwanth Ravula(UST,IN)" userId="S::245098@ust.com::26c642e7-a083-4a2f-87f6-e20b0ef91a94" providerId="AD" clId="Web-{ADD610D9-C3F0-4219-B482-52BC67A0F6D8}" dt="2023-03-03T08:54:19.137" v="158" actId="14100"/>
          <ac:spMkLst>
            <pc:docMk/>
            <pc:sldMk cId="3945663660" sldId="473"/>
            <ac:spMk id="2" creationId="{643729D2-C6EA-3EB9-145D-24AC8D4B5CB4}"/>
          </ac:spMkLst>
        </pc:spChg>
        <pc:spChg chg="del">
          <ac:chgData name="Yashwanth Ravula(UST,IN)" userId="S::245098@ust.com::26c642e7-a083-4a2f-87f6-e20b0ef91a94" providerId="AD" clId="Web-{ADD610D9-C3F0-4219-B482-52BC67A0F6D8}" dt="2023-03-03T08:54:00.480" v="156"/>
          <ac:spMkLst>
            <pc:docMk/>
            <pc:sldMk cId="3945663660" sldId="473"/>
            <ac:spMk id="3" creationId="{376A3746-B70B-1611-9007-554812D0F99E}"/>
          </ac:spMkLst>
        </pc:spChg>
      </pc:sldChg>
    </pc:docChg>
  </pc:docChgLst>
  <pc:docChgLst>
    <pc:chgData name="Sowjanya Morisetty(UST,IN)" userId="S::245132@ust.com::fafc9569-a945-46e7-9869-5c26008d3c84" providerId="AD" clId="Web-{6E28D61B-953A-4489-8DD9-C92FF8615AFA}"/>
    <pc:docChg chg="modSld">
      <pc:chgData name="Sowjanya Morisetty(UST,IN)" userId="S::245132@ust.com::fafc9569-a945-46e7-9869-5c26008d3c84" providerId="AD" clId="Web-{6E28D61B-953A-4489-8DD9-C92FF8615AFA}" dt="2023-02-28T12:07:26.179" v="1" actId="20577"/>
      <pc:docMkLst>
        <pc:docMk/>
      </pc:docMkLst>
      <pc:sldChg chg="modSp">
        <pc:chgData name="Sowjanya Morisetty(UST,IN)" userId="S::245132@ust.com::fafc9569-a945-46e7-9869-5c26008d3c84" providerId="AD" clId="Web-{6E28D61B-953A-4489-8DD9-C92FF8615AFA}" dt="2023-02-28T12:07:26.179" v="1" actId="20577"/>
        <pc:sldMkLst>
          <pc:docMk/>
          <pc:sldMk cId="877123665" sldId="431"/>
        </pc:sldMkLst>
        <pc:spChg chg="mod">
          <ac:chgData name="Sowjanya Morisetty(UST,IN)" userId="S::245132@ust.com::fafc9569-a945-46e7-9869-5c26008d3c84" providerId="AD" clId="Web-{6E28D61B-953A-4489-8DD9-C92FF8615AFA}" dt="2023-02-28T12:07:26.179" v="1" actId="20577"/>
          <ac:spMkLst>
            <pc:docMk/>
            <pc:sldMk cId="877123665" sldId="431"/>
            <ac:spMk id="6" creationId="{8BC7BFEE-38DA-DFBD-CD0D-D04ADB94AB00}"/>
          </ac:spMkLst>
        </pc:spChg>
      </pc:sldChg>
    </pc:docChg>
  </pc:docChgLst>
  <pc:docChgLst>
    <pc:chgData name="Rayona Mathew(UST,IN)" userId="S::245072@ust.com::ba69e595-3dd2-41bd-a7f7-516712dab024" providerId="AD" clId="Web-{2E58EBB2-A53C-498D-BB2B-2F58CD890035}"/>
    <pc:docChg chg="addSld modSld">
      <pc:chgData name="Rayona Mathew(UST,IN)" userId="S::245072@ust.com::ba69e595-3dd2-41bd-a7f7-516712dab024" providerId="AD" clId="Web-{2E58EBB2-A53C-498D-BB2B-2F58CD890035}" dt="2023-03-01T12:23:02.346" v="257" actId="20577"/>
      <pc:docMkLst>
        <pc:docMk/>
      </pc:docMkLst>
      <pc:sldChg chg="modSp">
        <pc:chgData name="Rayona Mathew(UST,IN)" userId="S::245072@ust.com::ba69e595-3dd2-41bd-a7f7-516712dab024" providerId="AD" clId="Web-{2E58EBB2-A53C-498D-BB2B-2F58CD890035}" dt="2023-03-01T12:21:32.999" v="246" actId="20577"/>
        <pc:sldMkLst>
          <pc:docMk/>
          <pc:sldMk cId="1235875679" sldId="430"/>
        </pc:sldMkLst>
        <pc:spChg chg="mod">
          <ac:chgData name="Rayona Mathew(UST,IN)" userId="S::245072@ust.com::ba69e595-3dd2-41bd-a7f7-516712dab024" providerId="AD" clId="Web-{2E58EBB2-A53C-498D-BB2B-2F58CD890035}" dt="2023-03-01T11:13:49.477" v="65" actId="20577"/>
          <ac:spMkLst>
            <pc:docMk/>
            <pc:sldMk cId="1235875679" sldId="430"/>
            <ac:spMk id="2" creationId="{93E05C63-B7B1-1CCC-11B7-5598B03B4485}"/>
          </ac:spMkLst>
        </pc:spChg>
        <pc:spChg chg="mod">
          <ac:chgData name="Rayona Mathew(UST,IN)" userId="S::245072@ust.com::ba69e595-3dd2-41bd-a7f7-516712dab024" providerId="AD" clId="Web-{2E58EBB2-A53C-498D-BB2B-2F58CD890035}" dt="2023-03-01T12:21:32.999" v="246" actId="20577"/>
          <ac:spMkLst>
            <pc:docMk/>
            <pc:sldMk cId="1235875679" sldId="430"/>
            <ac:spMk id="6" creationId="{8BC7BFEE-38DA-DFBD-CD0D-D04ADB94AB00}"/>
          </ac:spMkLst>
        </pc:spChg>
      </pc:sldChg>
      <pc:sldChg chg="modSp">
        <pc:chgData name="Rayona Mathew(UST,IN)" userId="S::245072@ust.com::ba69e595-3dd2-41bd-a7f7-516712dab024" providerId="AD" clId="Web-{2E58EBB2-A53C-498D-BB2B-2F58CD890035}" dt="2023-03-01T12:21:43.921" v="247" actId="20577"/>
        <pc:sldMkLst>
          <pc:docMk/>
          <pc:sldMk cId="1601934536" sldId="432"/>
        </pc:sldMkLst>
        <pc:spChg chg="mod">
          <ac:chgData name="Rayona Mathew(UST,IN)" userId="S::245072@ust.com::ba69e595-3dd2-41bd-a7f7-516712dab024" providerId="AD" clId="Web-{2E58EBB2-A53C-498D-BB2B-2F58CD890035}" dt="2023-03-01T12:21:43.921" v="247" actId="20577"/>
          <ac:spMkLst>
            <pc:docMk/>
            <pc:sldMk cId="1601934536" sldId="432"/>
            <ac:spMk id="6" creationId="{8BC7BFEE-38DA-DFBD-CD0D-D04ADB94AB00}"/>
          </ac:spMkLst>
        </pc:spChg>
      </pc:sldChg>
      <pc:sldChg chg="modSp">
        <pc:chgData name="Rayona Mathew(UST,IN)" userId="S::245072@ust.com::ba69e595-3dd2-41bd-a7f7-516712dab024" providerId="AD" clId="Web-{2E58EBB2-A53C-498D-BB2B-2F58CD890035}" dt="2023-03-01T12:22:08.047" v="250" actId="20577"/>
        <pc:sldMkLst>
          <pc:docMk/>
          <pc:sldMk cId="1758784803" sldId="438"/>
        </pc:sldMkLst>
        <pc:spChg chg="mod">
          <ac:chgData name="Rayona Mathew(UST,IN)" userId="S::245072@ust.com::ba69e595-3dd2-41bd-a7f7-516712dab024" providerId="AD" clId="Web-{2E58EBB2-A53C-498D-BB2B-2F58CD890035}" dt="2023-03-01T12:22:08.047" v="250" actId="20577"/>
          <ac:spMkLst>
            <pc:docMk/>
            <pc:sldMk cId="1758784803" sldId="438"/>
            <ac:spMk id="6" creationId="{8BC7BFEE-38DA-DFBD-CD0D-D04ADB94AB00}"/>
          </ac:spMkLst>
        </pc:spChg>
      </pc:sldChg>
      <pc:sldChg chg="modSp">
        <pc:chgData name="Rayona Mathew(UST,IN)" userId="S::245072@ust.com::ba69e595-3dd2-41bd-a7f7-516712dab024" providerId="AD" clId="Web-{2E58EBB2-A53C-498D-BB2B-2F58CD890035}" dt="2023-03-01T12:22:27.126" v="255" actId="20577"/>
        <pc:sldMkLst>
          <pc:docMk/>
          <pc:sldMk cId="98175034" sldId="440"/>
        </pc:sldMkLst>
        <pc:spChg chg="mod">
          <ac:chgData name="Rayona Mathew(UST,IN)" userId="S::245072@ust.com::ba69e595-3dd2-41bd-a7f7-516712dab024" providerId="AD" clId="Web-{2E58EBB2-A53C-498D-BB2B-2F58CD890035}" dt="2023-03-01T12:22:27.126" v="255" actId="20577"/>
          <ac:spMkLst>
            <pc:docMk/>
            <pc:sldMk cId="98175034" sldId="440"/>
            <ac:spMk id="3" creationId="{C3AE7769-A47C-8510-114E-2CBE65720147}"/>
          </ac:spMkLst>
        </pc:spChg>
      </pc:sldChg>
      <pc:sldChg chg="modSp new">
        <pc:chgData name="Rayona Mathew(UST,IN)" userId="S::245072@ust.com::ba69e595-3dd2-41bd-a7f7-516712dab024" providerId="AD" clId="Web-{2E58EBB2-A53C-498D-BB2B-2F58CD890035}" dt="2023-03-01T12:22:48.299" v="256" actId="20577"/>
        <pc:sldMkLst>
          <pc:docMk/>
          <pc:sldMk cId="1382630997" sldId="446"/>
        </pc:sldMkLst>
        <pc:spChg chg="mod">
          <ac:chgData name="Rayona Mathew(UST,IN)" userId="S::245072@ust.com::ba69e595-3dd2-41bd-a7f7-516712dab024" providerId="AD" clId="Web-{2E58EBB2-A53C-498D-BB2B-2F58CD890035}" dt="2023-03-01T10:32:17.750" v="6" actId="20577"/>
          <ac:spMkLst>
            <pc:docMk/>
            <pc:sldMk cId="1382630997" sldId="446"/>
            <ac:spMk id="2" creationId="{433390AA-8278-316B-5245-D1AC0154E89B}"/>
          </ac:spMkLst>
        </pc:spChg>
        <pc:spChg chg="mod">
          <ac:chgData name="Rayona Mathew(UST,IN)" userId="S::245072@ust.com::ba69e595-3dd2-41bd-a7f7-516712dab024" providerId="AD" clId="Web-{2E58EBB2-A53C-498D-BB2B-2F58CD890035}" dt="2023-03-01T12:22:48.299" v="256" actId="20577"/>
          <ac:spMkLst>
            <pc:docMk/>
            <pc:sldMk cId="1382630997" sldId="446"/>
            <ac:spMk id="3" creationId="{E88EE183-D373-CE5C-05D2-A7D03FFAEF1A}"/>
          </ac:spMkLst>
        </pc:spChg>
      </pc:sldChg>
      <pc:sldChg chg="modSp new">
        <pc:chgData name="Rayona Mathew(UST,IN)" userId="S::245072@ust.com::ba69e595-3dd2-41bd-a7f7-516712dab024" providerId="AD" clId="Web-{2E58EBB2-A53C-498D-BB2B-2F58CD890035}" dt="2023-03-01T12:23:02.346" v="257" actId="20577"/>
        <pc:sldMkLst>
          <pc:docMk/>
          <pc:sldMk cId="3512173189" sldId="447"/>
        </pc:sldMkLst>
        <pc:spChg chg="mod">
          <ac:chgData name="Rayona Mathew(UST,IN)" userId="S::245072@ust.com::ba69e595-3dd2-41bd-a7f7-516712dab024" providerId="AD" clId="Web-{2E58EBB2-A53C-498D-BB2B-2F58CD890035}" dt="2023-03-01T11:12:16.990" v="45" actId="20577"/>
          <ac:spMkLst>
            <pc:docMk/>
            <pc:sldMk cId="3512173189" sldId="447"/>
            <ac:spMk id="2" creationId="{CCB2AA5F-C887-B079-40DE-C8C624E50BAD}"/>
          </ac:spMkLst>
        </pc:spChg>
        <pc:spChg chg="mod">
          <ac:chgData name="Rayona Mathew(UST,IN)" userId="S::245072@ust.com::ba69e595-3dd2-41bd-a7f7-516712dab024" providerId="AD" clId="Web-{2E58EBB2-A53C-498D-BB2B-2F58CD890035}" dt="2023-03-01T12:23:02.346" v="257" actId="20577"/>
          <ac:spMkLst>
            <pc:docMk/>
            <pc:sldMk cId="3512173189" sldId="447"/>
            <ac:spMk id="3" creationId="{E63C0FE5-8046-AB85-4420-EC0429BB7E65}"/>
          </ac:spMkLst>
        </pc:spChg>
      </pc:sldChg>
      <pc:sldChg chg="modSp new">
        <pc:chgData name="Rayona Mathew(UST,IN)" userId="S::245072@ust.com::ba69e595-3dd2-41bd-a7f7-516712dab024" providerId="AD" clId="Web-{2E58EBB2-A53C-498D-BB2B-2F58CD890035}" dt="2023-03-01T12:21:24.733" v="245" actId="20577"/>
        <pc:sldMkLst>
          <pc:docMk/>
          <pc:sldMk cId="1562893680" sldId="448"/>
        </pc:sldMkLst>
        <pc:spChg chg="mod">
          <ac:chgData name="Rayona Mathew(UST,IN)" userId="S::245072@ust.com::ba69e595-3dd2-41bd-a7f7-516712dab024" providerId="AD" clId="Web-{2E58EBB2-A53C-498D-BB2B-2F58CD890035}" dt="2023-03-01T11:13:08.476" v="53" actId="20577"/>
          <ac:spMkLst>
            <pc:docMk/>
            <pc:sldMk cId="1562893680" sldId="448"/>
            <ac:spMk id="2" creationId="{588C70ED-D25A-28F8-E59B-20176797D829}"/>
          </ac:spMkLst>
        </pc:spChg>
        <pc:spChg chg="mod">
          <ac:chgData name="Rayona Mathew(UST,IN)" userId="S::245072@ust.com::ba69e595-3dd2-41bd-a7f7-516712dab024" providerId="AD" clId="Web-{2E58EBB2-A53C-498D-BB2B-2F58CD890035}" dt="2023-03-01T12:21:24.733" v="245" actId="20577"/>
          <ac:spMkLst>
            <pc:docMk/>
            <pc:sldMk cId="1562893680" sldId="448"/>
            <ac:spMk id="3" creationId="{4D624F9F-A850-B46A-64DF-2B37C298DF76}"/>
          </ac:spMkLst>
        </pc:spChg>
      </pc:sldChg>
      <pc:sldChg chg="modSp new">
        <pc:chgData name="Rayona Mathew(UST,IN)" userId="S::245072@ust.com::ba69e595-3dd2-41bd-a7f7-516712dab024" providerId="AD" clId="Web-{2E58EBB2-A53C-498D-BB2B-2F58CD890035}" dt="2023-03-01T11:38:08.352" v="227" actId="20577"/>
        <pc:sldMkLst>
          <pc:docMk/>
          <pc:sldMk cId="1171673723" sldId="449"/>
        </pc:sldMkLst>
        <pc:spChg chg="mod">
          <ac:chgData name="Rayona Mathew(UST,IN)" userId="S::245072@ust.com::ba69e595-3dd2-41bd-a7f7-516712dab024" providerId="AD" clId="Web-{2E58EBB2-A53C-498D-BB2B-2F58CD890035}" dt="2023-03-01T11:34:30.829" v="215" actId="20577"/>
          <ac:spMkLst>
            <pc:docMk/>
            <pc:sldMk cId="1171673723" sldId="449"/>
            <ac:spMk id="2" creationId="{343AC1E4-DD26-AC67-9B95-371B349FBB26}"/>
          </ac:spMkLst>
        </pc:spChg>
        <pc:spChg chg="mod">
          <ac:chgData name="Rayona Mathew(UST,IN)" userId="S::245072@ust.com::ba69e595-3dd2-41bd-a7f7-516712dab024" providerId="AD" clId="Web-{2E58EBB2-A53C-498D-BB2B-2F58CD890035}" dt="2023-03-01T11:38:08.352" v="227" actId="20577"/>
          <ac:spMkLst>
            <pc:docMk/>
            <pc:sldMk cId="1171673723" sldId="449"/>
            <ac:spMk id="3" creationId="{01CDD63E-D2C3-1CD5-F0FE-CB39CE756831}"/>
          </ac:spMkLst>
        </pc:spChg>
      </pc:sldChg>
    </pc:docChg>
  </pc:docChgLst>
  <pc:docChgLst>
    <pc:chgData name="Sowjanya Morisetty(UST,IN)" userId="S::245132@ust.com::fafc9569-a945-46e7-9869-5c26008d3c84" providerId="AD" clId="Web-{FC12B7D1-C922-4CA7-8C7C-9777C3F40540}"/>
    <pc:docChg chg="modSld">
      <pc:chgData name="Sowjanya Morisetty(UST,IN)" userId="S::245132@ust.com::fafc9569-a945-46e7-9869-5c26008d3c84" providerId="AD" clId="Web-{FC12B7D1-C922-4CA7-8C7C-9777C3F40540}" dt="2023-03-03T08:52:15.831" v="3" actId="20577"/>
      <pc:docMkLst>
        <pc:docMk/>
      </pc:docMkLst>
      <pc:sldChg chg="delSp">
        <pc:chgData name="Sowjanya Morisetty(UST,IN)" userId="S::245132@ust.com::fafc9569-a945-46e7-9869-5c26008d3c84" providerId="AD" clId="Web-{FC12B7D1-C922-4CA7-8C7C-9777C3F40540}" dt="2023-03-03T08:38:45.309" v="0"/>
        <pc:sldMkLst>
          <pc:docMk/>
          <pc:sldMk cId="800944208" sldId="429"/>
        </pc:sldMkLst>
        <pc:spChg chg="del">
          <ac:chgData name="Sowjanya Morisetty(UST,IN)" userId="S::245132@ust.com::fafc9569-a945-46e7-9869-5c26008d3c84" providerId="AD" clId="Web-{FC12B7D1-C922-4CA7-8C7C-9777C3F40540}" dt="2023-03-03T08:38:45.309" v="0"/>
          <ac:spMkLst>
            <pc:docMk/>
            <pc:sldMk cId="800944208" sldId="429"/>
            <ac:spMk id="4" creationId="{AAB5C960-4723-43ED-A5EC-026091AEAAF9}"/>
          </ac:spMkLst>
        </pc:spChg>
      </pc:sldChg>
      <pc:sldChg chg="modSp">
        <pc:chgData name="Sowjanya Morisetty(UST,IN)" userId="S::245132@ust.com::fafc9569-a945-46e7-9869-5c26008d3c84" providerId="AD" clId="Web-{FC12B7D1-C922-4CA7-8C7C-9777C3F40540}" dt="2023-03-03T08:52:15.831" v="3" actId="20577"/>
        <pc:sldMkLst>
          <pc:docMk/>
          <pc:sldMk cId="79023468" sldId="463"/>
        </pc:sldMkLst>
        <pc:graphicFrameChg chg="modGraphic">
          <ac:chgData name="Sowjanya Morisetty(UST,IN)" userId="S::245132@ust.com::fafc9569-a945-46e7-9869-5c26008d3c84" providerId="AD" clId="Web-{FC12B7D1-C922-4CA7-8C7C-9777C3F40540}" dt="2023-03-03T08:52:15.831" v="3" actId="20577"/>
          <ac:graphicFrameMkLst>
            <pc:docMk/>
            <pc:sldMk cId="79023468" sldId="463"/>
            <ac:graphicFrameMk id="33" creationId="{7177F0F8-1479-CC21-370F-6D74DAEB2D63}"/>
          </ac:graphicFrameMkLst>
        </pc:graphicFrameChg>
      </pc:sldChg>
    </pc:docChg>
  </pc:docChgLst>
  <pc:docChgLst>
    <pc:chgData name="Sowjanya Morisetty(UST,IN)" userId="S::245132@ust.com::fafc9569-a945-46e7-9869-5c26008d3c84" providerId="AD" clId="Web-{9F0285ED-859C-4F87-AB4D-9F18E8800C70}"/>
    <pc:docChg chg="modSld">
      <pc:chgData name="Sowjanya Morisetty(UST,IN)" userId="S::245132@ust.com::fafc9569-a945-46e7-9869-5c26008d3c84" providerId="AD" clId="Web-{9F0285ED-859C-4F87-AB4D-9F18E8800C70}" dt="2023-02-28T11:59:05.023" v="4" actId="20577"/>
      <pc:docMkLst>
        <pc:docMk/>
      </pc:docMkLst>
      <pc:sldChg chg="modSp">
        <pc:chgData name="Sowjanya Morisetty(UST,IN)" userId="S::245132@ust.com::fafc9569-a945-46e7-9869-5c26008d3c84" providerId="AD" clId="Web-{9F0285ED-859C-4F87-AB4D-9F18E8800C70}" dt="2023-02-28T11:59:05.023" v="4" actId="20577"/>
        <pc:sldMkLst>
          <pc:docMk/>
          <pc:sldMk cId="877123665" sldId="431"/>
        </pc:sldMkLst>
        <pc:spChg chg="mod">
          <ac:chgData name="Sowjanya Morisetty(UST,IN)" userId="S::245132@ust.com::fafc9569-a945-46e7-9869-5c26008d3c84" providerId="AD" clId="Web-{9F0285ED-859C-4F87-AB4D-9F18E8800C70}" dt="2023-02-28T11:59:05.023" v="4" actId="20577"/>
          <ac:spMkLst>
            <pc:docMk/>
            <pc:sldMk cId="877123665" sldId="431"/>
            <ac:spMk id="6" creationId="{8BC7BFEE-38DA-DFBD-CD0D-D04ADB94AB00}"/>
          </ac:spMkLst>
        </pc:spChg>
      </pc:sldChg>
    </pc:docChg>
  </pc:docChgLst>
  <pc:docChgLst>
    <pc:chgData name="Sowjanya Morisetty(UST,IN)" userId="S::245132@ust.com::fafc9569-a945-46e7-9869-5c26008d3c84" providerId="AD" clId="Web-{D84026BC-2C8D-4B02-A669-90218723CE4B}"/>
    <pc:docChg chg="modSld">
      <pc:chgData name="Sowjanya Morisetty(UST,IN)" userId="S::245132@ust.com::fafc9569-a945-46e7-9869-5c26008d3c84" providerId="AD" clId="Web-{D84026BC-2C8D-4B02-A669-90218723CE4B}" dt="2023-02-28T12:08:37.375" v="1" actId="20577"/>
      <pc:docMkLst>
        <pc:docMk/>
      </pc:docMkLst>
      <pc:sldChg chg="modSp">
        <pc:chgData name="Sowjanya Morisetty(UST,IN)" userId="S::245132@ust.com::fafc9569-a945-46e7-9869-5c26008d3c84" providerId="AD" clId="Web-{D84026BC-2C8D-4B02-A669-90218723CE4B}" dt="2023-02-28T12:08:37.375" v="1" actId="20577"/>
        <pc:sldMkLst>
          <pc:docMk/>
          <pc:sldMk cId="877123665" sldId="431"/>
        </pc:sldMkLst>
        <pc:spChg chg="mod">
          <ac:chgData name="Sowjanya Morisetty(UST,IN)" userId="S::245132@ust.com::fafc9569-a945-46e7-9869-5c26008d3c84" providerId="AD" clId="Web-{D84026BC-2C8D-4B02-A669-90218723CE4B}" dt="2023-02-28T12:08:37.375" v="1" actId="20577"/>
          <ac:spMkLst>
            <pc:docMk/>
            <pc:sldMk cId="877123665" sldId="431"/>
            <ac:spMk id="6" creationId="{8BC7BFEE-38DA-DFBD-CD0D-D04ADB94AB00}"/>
          </ac:spMkLst>
        </pc:spChg>
      </pc:sldChg>
    </pc:docChg>
  </pc:docChgLst>
  <pc:docChgLst>
    <pc:chgData name="Yashwanth Ravula(UST,IN)" userId="S::245098@ust.com::26c642e7-a083-4a2f-87f6-e20b0ef91a94" providerId="AD" clId="Web-{76FE704C-A693-42E0-9199-6E8AB325CF6B}"/>
    <pc:docChg chg="addSld modSld">
      <pc:chgData name="Yashwanth Ravula(UST,IN)" userId="S::245098@ust.com::26c642e7-a083-4a2f-87f6-e20b0ef91a94" providerId="AD" clId="Web-{76FE704C-A693-42E0-9199-6E8AB325CF6B}" dt="2023-03-01T04:43:04.888" v="45" actId="20577"/>
      <pc:docMkLst>
        <pc:docMk/>
      </pc:docMkLst>
      <pc:sldChg chg="modSp">
        <pc:chgData name="Yashwanth Ravula(UST,IN)" userId="S::245098@ust.com::26c642e7-a083-4a2f-87f6-e20b0ef91a94" providerId="AD" clId="Web-{76FE704C-A693-42E0-9199-6E8AB325CF6B}" dt="2023-03-01T04:31:26.379" v="2" actId="20577"/>
        <pc:sldMkLst>
          <pc:docMk/>
          <pc:sldMk cId="4163659290" sldId="442"/>
        </pc:sldMkLst>
        <pc:spChg chg="mod">
          <ac:chgData name="Yashwanth Ravula(UST,IN)" userId="S::245098@ust.com::26c642e7-a083-4a2f-87f6-e20b0ef91a94" providerId="AD" clId="Web-{76FE704C-A693-42E0-9199-6E8AB325CF6B}" dt="2023-03-01T04:31:26.379" v="2" actId="20577"/>
          <ac:spMkLst>
            <pc:docMk/>
            <pc:sldMk cId="4163659290" sldId="442"/>
            <ac:spMk id="3" creationId="{020FB93D-AC3A-6ACD-CBC8-FE2AC7E893B6}"/>
          </ac:spMkLst>
        </pc:spChg>
      </pc:sldChg>
      <pc:sldChg chg="delSp modSp new">
        <pc:chgData name="Yashwanth Ravula(UST,IN)" userId="S::245098@ust.com::26c642e7-a083-4a2f-87f6-e20b0ef91a94" providerId="AD" clId="Web-{76FE704C-A693-42E0-9199-6E8AB325CF6B}" dt="2023-03-01T04:38:05.924" v="30" actId="14100"/>
        <pc:sldMkLst>
          <pc:docMk/>
          <pc:sldMk cId="2533536236" sldId="444"/>
        </pc:sldMkLst>
        <pc:spChg chg="mod">
          <ac:chgData name="Yashwanth Ravula(UST,IN)" userId="S::245098@ust.com::26c642e7-a083-4a2f-87f6-e20b0ef91a94" providerId="AD" clId="Web-{76FE704C-A693-42E0-9199-6E8AB325CF6B}" dt="2023-03-01T04:32:11.943" v="5" actId="20577"/>
          <ac:spMkLst>
            <pc:docMk/>
            <pc:sldMk cId="2533536236" sldId="444"/>
            <ac:spMk id="2" creationId="{B06A8644-75A7-E56C-37D5-84D534448EE1}"/>
          </ac:spMkLst>
        </pc:spChg>
        <pc:spChg chg="mod">
          <ac:chgData name="Yashwanth Ravula(UST,IN)" userId="S::245098@ust.com::26c642e7-a083-4a2f-87f6-e20b0ef91a94" providerId="AD" clId="Web-{76FE704C-A693-42E0-9199-6E8AB325CF6B}" dt="2023-03-01T04:38:05.924" v="30" actId="14100"/>
          <ac:spMkLst>
            <pc:docMk/>
            <pc:sldMk cId="2533536236" sldId="444"/>
            <ac:spMk id="3" creationId="{2900A694-2C28-35AA-398A-82C321E9069C}"/>
          </ac:spMkLst>
        </pc:spChg>
        <pc:spChg chg="del">
          <ac:chgData name="Yashwanth Ravula(UST,IN)" userId="S::245098@ust.com::26c642e7-a083-4a2f-87f6-e20b0ef91a94" providerId="AD" clId="Web-{76FE704C-A693-42E0-9199-6E8AB325CF6B}" dt="2023-03-01T04:32:15.381" v="6"/>
          <ac:spMkLst>
            <pc:docMk/>
            <pc:sldMk cId="2533536236" sldId="444"/>
            <ac:spMk id="4" creationId="{C4C72DE4-CC03-9F4A-D319-9CB676080FFD}"/>
          </ac:spMkLst>
        </pc:spChg>
        <pc:spChg chg="del">
          <ac:chgData name="Yashwanth Ravula(UST,IN)" userId="S::245098@ust.com::26c642e7-a083-4a2f-87f6-e20b0ef91a94" providerId="AD" clId="Web-{76FE704C-A693-42E0-9199-6E8AB325CF6B}" dt="2023-03-01T04:32:22.115" v="7"/>
          <ac:spMkLst>
            <pc:docMk/>
            <pc:sldMk cId="2533536236" sldId="444"/>
            <ac:spMk id="5" creationId="{56BE9750-B20D-35C7-A17D-5E480BA06A28}"/>
          </ac:spMkLst>
        </pc:spChg>
        <pc:spChg chg="del">
          <ac:chgData name="Yashwanth Ravula(UST,IN)" userId="S::245098@ust.com::26c642e7-a083-4a2f-87f6-e20b0ef91a94" providerId="AD" clId="Web-{76FE704C-A693-42E0-9199-6E8AB325CF6B}" dt="2023-03-01T04:32:27.413" v="8"/>
          <ac:spMkLst>
            <pc:docMk/>
            <pc:sldMk cId="2533536236" sldId="444"/>
            <ac:spMk id="6" creationId="{C9C17BED-5EA3-FD74-24C5-A89420037800}"/>
          </ac:spMkLst>
        </pc:spChg>
      </pc:sldChg>
      <pc:sldChg chg="delSp modSp new">
        <pc:chgData name="Yashwanth Ravula(UST,IN)" userId="S::245098@ust.com::26c642e7-a083-4a2f-87f6-e20b0ef91a94" providerId="AD" clId="Web-{76FE704C-A693-42E0-9199-6E8AB325CF6B}" dt="2023-03-01T04:43:04.888" v="45" actId="20577"/>
        <pc:sldMkLst>
          <pc:docMk/>
          <pc:sldMk cId="757731584" sldId="445"/>
        </pc:sldMkLst>
        <pc:spChg chg="del">
          <ac:chgData name="Yashwanth Ravula(UST,IN)" userId="S::245098@ust.com::26c642e7-a083-4a2f-87f6-e20b0ef91a94" providerId="AD" clId="Web-{76FE704C-A693-42E0-9199-6E8AB325CF6B}" dt="2023-03-01T04:40:06.647" v="32"/>
          <ac:spMkLst>
            <pc:docMk/>
            <pc:sldMk cId="757731584" sldId="445"/>
            <ac:spMk id="2" creationId="{CCEBB153-15DC-3D22-0924-168B12BC957D}"/>
          </ac:spMkLst>
        </pc:spChg>
        <pc:spChg chg="mod">
          <ac:chgData name="Yashwanth Ravula(UST,IN)" userId="S::245098@ust.com::26c642e7-a083-4a2f-87f6-e20b0ef91a94" providerId="AD" clId="Web-{76FE704C-A693-42E0-9199-6E8AB325CF6B}" dt="2023-03-01T04:43:04.888" v="45" actId="20577"/>
          <ac:spMkLst>
            <pc:docMk/>
            <pc:sldMk cId="757731584" sldId="445"/>
            <ac:spMk id="3" creationId="{1AFCBDC0-0C4B-85B3-EC13-740C9DF83D00}"/>
          </ac:spMkLst>
        </pc:spChg>
        <pc:spChg chg="del">
          <ac:chgData name="Yashwanth Ravula(UST,IN)" userId="S::245098@ust.com::26c642e7-a083-4a2f-87f6-e20b0ef91a94" providerId="AD" clId="Web-{76FE704C-A693-42E0-9199-6E8AB325CF6B}" dt="2023-03-01T04:40:12.257" v="33"/>
          <ac:spMkLst>
            <pc:docMk/>
            <pc:sldMk cId="757731584" sldId="445"/>
            <ac:spMk id="4" creationId="{AE0F2392-D51D-4861-DA26-C7E96D34D218}"/>
          </ac:spMkLst>
        </pc:spChg>
        <pc:spChg chg="del">
          <ac:chgData name="Yashwanth Ravula(UST,IN)" userId="S::245098@ust.com::26c642e7-a083-4a2f-87f6-e20b0ef91a94" providerId="AD" clId="Web-{76FE704C-A693-42E0-9199-6E8AB325CF6B}" dt="2023-03-01T04:40:20.023" v="34"/>
          <ac:spMkLst>
            <pc:docMk/>
            <pc:sldMk cId="757731584" sldId="445"/>
            <ac:spMk id="5" creationId="{2C3A4831-9DB6-C7C1-C485-FAADEF77E715}"/>
          </ac:spMkLst>
        </pc:spChg>
        <pc:spChg chg="del">
          <ac:chgData name="Yashwanth Ravula(UST,IN)" userId="S::245098@ust.com::26c642e7-a083-4a2f-87f6-e20b0ef91a94" providerId="AD" clId="Web-{76FE704C-A693-42E0-9199-6E8AB325CF6B}" dt="2023-03-01T04:40:25.414" v="35"/>
          <ac:spMkLst>
            <pc:docMk/>
            <pc:sldMk cId="757731584" sldId="445"/>
            <ac:spMk id="6" creationId="{8595601D-D44F-F7A7-C025-705A67543DCB}"/>
          </ac:spMkLst>
        </pc:spChg>
      </pc:sldChg>
    </pc:docChg>
  </pc:docChgLst>
  <pc:docChgLst>
    <pc:chgData name="Sowjanya Morisetty(UST,IN)" userId="S::245132@ust.com::fafc9569-a945-46e7-9869-5c26008d3c84" providerId="AD" clId="Web-{72F4E74D-1146-409C-9858-68DC36ECC923}"/>
    <pc:docChg chg="addSld delSld modSld sldOrd">
      <pc:chgData name="Sowjanya Morisetty(UST,IN)" userId="S::245132@ust.com::fafc9569-a945-46e7-9869-5c26008d3c84" providerId="AD" clId="Web-{72F4E74D-1146-409C-9858-68DC36ECC923}" dt="2023-05-25T18:15:11.822" v="1031" actId="14100"/>
      <pc:docMkLst>
        <pc:docMk/>
      </pc:docMkLst>
      <pc:sldChg chg="del">
        <pc:chgData name="Sowjanya Morisetty(UST,IN)" userId="S::245132@ust.com::fafc9569-a945-46e7-9869-5c26008d3c84" providerId="AD" clId="Web-{72F4E74D-1146-409C-9858-68DC36ECC923}" dt="2023-05-25T18:13:56.929" v="1011"/>
        <pc:sldMkLst>
          <pc:docMk/>
          <pc:sldMk cId="4151454420" sldId="264"/>
        </pc:sldMkLst>
      </pc:sldChg>
      <pc:sldChg chg="ord">
        <pc:chgData name="Sowjanya Morisetty(UST,IN)" userId="S::245132@ust.com::fafc9569-a945-46e7-9869-5c26008d3c84" providerId="AD" clId="Web-{72F4E74D-1146-409C-9858-68DC36ECC923}" dt="2023-05-25T18:13:22.553" v="991"/>
        <pc:sldMkLst>
          <pc:docMk/>
          <pc:sldMk cId="800944208" sldId="429"/>
        </pc:sldMkLst>
      </pc:sldChg>
      <pc:sldChg chg="del">
        <pc:chgData name="Sowjanya Morisetty(UST,IN)" userId="S::245132@ust.com::fafc9569-a945-46e7-9869-5c26008d3c84" providerId="AD" clId="Web-{72F4E74D-1146-409C-9858-68DC36ECC923}" dt="2023-05-25T18:14:08.898" v="1025"/>
        <pc:sldMkLst>
          <pc:docMk/>
          <pc:sldMk cId="1235875679" sldId="430"/>
        </pc:sldMkLst>
      </pc:sldChg>
      <pc:sldChg chg="del">
        <pc:chgData name="Sowjanya Morisetty(UST,IN)" userId="S::245132@ust.com::fafc9569-a945-46e7-9869-5c26008d3c84" providerId="AD" clId="Web-{72F4E74D-1146-409C-9858-68DC36ECC923}" dt="2023-05-25T18:14:09.382" v="1026"/>
        <pc:sldMkLst>
          <pc:docMk/>
          <pc:sldMk cId="1601934536" sldId="432"/>
        </pc:sldMkLst>
      </pc:sldChg>
      <pc:sldChg chg="del">
        <pc:chgData name="Sowjanya Morisetty(UST,IN)" userId="S::245132@ust.com::fafc9569-a945-46e7-9869-5c26008d3c84" providerId="AD" clId="Web-{72F4E74D-1146-409C-9858-68DC36ECC923}" dt="2023-05-25T18:13:56.445" v="1010"/>
        <pc:sldMkLst>
          <pc:docMk/>
          <pc:sldMk cId="359614143" sldId="433"/>
        </pc:sldMkLst>
      </pc:sldChg>
      <pc:sldChg chg="del">
        <pc:chgData name="Sowjanya Morisetty(UST,IN)" userId="S::245132@ust.com::fafc9569-a945-46e7-9869-5c26008d3c84" providerId="AD" clId="Web-{72F4E74D-1146-409C-9858-68DC36ECC923}" dt="2023-05-25T18:14:10.601" v="1028"/>
        <pc:sldMkLst>
          <pc:docMk/>
          <pc:sldMk cId="2296051366" sldId="436"/>
        </pc:sldMkLst>
      </pc:sldChg>
      <pc:sldChg chg="del">
        <pc:chgData name="Sowjanya Morisetty(UST,IN)" userId="S::245132@ust.com::fafc9569-a945-46e7-9869-5c26008d3c84" providerId="AD" clId="Web-{72F4E74D-1146-409C-9858-68DC36ECC923}" dt="2023-05-25T18:14:10.008" v="1027"/>
        <pc:sldMkLst>
          <pc:docMk/>
          <pc:sldMk cId="1758784803" sldId="438"/>
        </pc:sldMkLst>
      </pc:sldChg>
      <pc:sldChg chg="del">
        <pc:chgData name="Sowjanya Morisetty(UST,IN)" userId="S::245132@ust.com::fafc9569-a945-46e7-9869-5c26008d3c84" providerId="AD" clId="Web-{72F4E74D-1146-409C-9858-68DC36ECC923}" dt="2023-05-25T18:14:11.242" v="1029"/>
        <pc:sldMkLst>
          <pc:docMk/>
          <pc:sldMk cId="1115615014" sldId="439"/>
        </pc:sldMkLst>
      </pc:sldChg>
      <pc:sldChg chg="del">
        <pc:chgData name="Sowjanya Morisetty(UST,IN)" userId="S::245132@ust.com::fafc9569-a945-46e7-9869-5c26008d3c84" providerId="AD" clId="Web-{72F4E74D-1146-409C-9858-68DC36ECC923}" dt="2023-05-25T18:14:11.664" v="1030"/>
        <pc:sldMkLst>
          <pc:docMk/>
          <pc:sldMk cId="98175034" sldId="440"/>
        </pc:sldMkLst>
      </pc:sldChg>
      <pc:sldChg chg="del">
        <pc:chgData name="Sowjanya Morisetty(UST,IN)" userId="S::245132@ust.com::fafc9569-a945-46e7-9869-5c26008d3c84" providerId="AD" clId="Web-{72F4E74D-1146-409C-9858-68DC36ECC923}" dt="2023-05-25T18:13:54.882" v="1009"/>
        <pc:sldMkLst>
          <pc:docMk/>
          <pc:sldMk cId="4163659290" sldId="442"/>
        </pc:sldMkLst>
      </pc:sldChg>
      <pc:sldChg chg="del">
        <pc:chgData name="Sowjanya Morisetty(UST,IN)" userId="S::245132@ust.com::fafc9569-a945-46e7-9869-5c26008d3c84" providerId="AD" clId="Web-{72F4E74D-1146-409C-9858-68DC36ECC923}" dt="2023-05-25T18:13:34.897" v="994"/>
        <pc:sldMkLst>
          <pc:docMk/>
          <pc:sldMk cId="4100171198" sldId="443"/>
        </pc:sldMkLst>
      </pc:sldChg>
      <pc:sldChg chg="del">
        <pc:chgData name="Sowjanya Morisetty(UST,IN)" userId="S::245132@ust.com::fafc9569-a945-46e7-9869-5c26008d3c84" providerId="AD" clId="Web-{72F4E74D-1146-409C-9858-68DC36ECC923}" dt="2023-05-25T18:13:57.429" v="1012"/>
        <pc:sldMkLst>
          <pc:docMk/>
          <pc:sldMk cId="2533536236" sldId="444"/>
        </pc:sldMkLst>
      </pc:sldChg>
      <pc:sldChg chg="del">
        <pc:chgData name="Sowjanya Morisetty(UST,IN)" userId="S::245132@ust.com::fafc9569-a945-46e7-9869-5c26008d3c84" providerId="AD" clId="Web-{72F4E74D-1146-409C-9858-68DC36ECC923}" dt="2023-05-25T18:13:58.226" v="1013"/>
        <pc:sldMkLst>
          <pc:docMk/>
          <pc:sldMk cId="757731584" sldId="445"/>
        </pc:sldMkLst>
      </pc:sldChg>
      <pc:sldChg chg="del">
        <pc:chgData name="Sowjanya Morisetty(UST,IN)" userId="S::245132@ust.com::fafc9569-a945-46e7-9869-5c26008d3c84" providerId="AD" clId="Web-{72F4E74D-1146-409C-9858-68DC36ECC923}" dt="2023-05-25T18:13:33.053" v="993"/>
        <pc:sldMkLst>
          <pc:docMk/>
          <pc:sldMk cId="1382630997" sldId="446"/>
        </pc:sldMkLst>
      </pc:sldChg>
      <pc:sldChg chg="del">
        <pc:chgData name="Sowjanya Morisetty(UST,IN)" userId="S::245132@ust.com::fafc9569-a945-46e7-9869-5c26008d3c84" providerId="AD" clId="Web-{72F4E74D-1146-409C-9858-68DC36ECC923}" dt="2023-05-25T18:13:30.834" v="992"/>
        <pc:sldMkLst>
          <pc:docMk/>
          <pc:sldMk cId="3512173189" sldId="447"/>
        </pc:sldMkLst>
      </pc:sldChg>
      <pc:sldChg chg="del">
        <pc:chgData name="Sowjanya Morisetty(UST,IN)" userId="S::245132@ust.com::fafc9569-a945-46e7-9869-5c26008d3c84" providerId="AD" clId="Web-{72F4E74D-1146-409C-9858-68DC36ECC923}" dt="2023-05-25T18:14:08.539" v="1024"/>
        <pc:sldMkLst>
          <pc:docMk/>
          <pc:sldMk cId="1562893680" sldId="448"/>
        </pc:sldMkLst>
      </pc:sldChg>
      <pc:sldChg chg="del">
        <pc:chgData name="Sowjanya Morisetty(UST,IN)" userId="S::245132@ust.com::fafc9569-a945-46e7-9869-5c26008d3c84" providerId="AD" clId="Web-{72F4E74D-1146-409C-9858-68DC36ECC923}" dt="2023-05-25T18:14:06.492" v="1019"/>
        <pc:sldMkLst>
          <pc:docMk/>
          <pc:sldMk cId="1259263587" sldId="450"/>
        </pc:sldMkLst>
      </pc:sldChg>
      <pc:sldChg chg="del">
        <pc:chgData name="Sowjanya Morisetty(UST,IN)" userId="S::245132@ust.com::fafc9569-a945-46e7-9869-5c26008d3c84" providerId="AD" clId="Web-{72F4E74D-1146-409C-9858-68DC36ECC923}" dt="2023-05-25T18:14:06.070" v="1018"/>
        <pc:sldMkLst>
          <pc:docMk/>
          <pc:sldMk cId="1782131822" sldId="451"/>
        </pc:sldMkLst>
      </pc:sldChg>
      <pc:sldChg chg="del">
        <pc:chgData name="Sowjanya Morisetty(UST,IN)" userId="S::245132@ust.com::fafc9569-a945-46e7-9869-5c26008d3c84" providerId="AD" clId="Web-{72F4E74D-1146-409C-9858-68DC36ECC923}" dt="2023-05-25T18:14:06.882" v="1020"/>
        <pc:sldMkLst>
          <pc:docMk/>
          <pc:sldMk cId="1133210417" sldId="452"/>
        </pc:sldMkLst>
      </pc:sldChg>
      <pc:sldChg chg="del">
        <pc:chgData name="Sowjanya Morisetty(UST,IN)" userId="S::245132@ust.com::fafc9569-a945-46e7-9869-5c26008d3c84" providerId="AD" clId="Web-{72F4E74D-1146-409C-9858-68DC36ECC923}" dt="2023-05-25T18:14:05.117" v="1016"/>
        <pc:sldMkLst>
          <pc:docMk/>
          <pc:sldMk cId="19244136" sldId="453"/>
        </pc:sldMkLst>
      </pc:sldChg>
      <pc:sldChg chg="del">
        <pc:chgData name="Sowjanya Morisetty(UST,IN)" userId="S::245132@ust.com::fafc9569-a945-46e7-9869-5c26008d3c84" providerId="AD" clId="Web-{72F4E74D-1146-409C-9858-68DC36ECC923}" dt="2023-05-25T18:14:07.195" v="1021"/>
        <pc:sldMkLst>
          <pc:docMk/>
          <pc:sldMk cId="1252647649" sldId="454"/>
        </pc:sldMkLst>
      </pc:sldChg>
      <pc:sldChg chg="del">
        <pc:chgData name="Sowjanya Morisetty(UST,IN)" userId="S::245132@ust.com::fafc9569-a945-46e7-9869-5c26008d3c84" providerId="AD" clId="Web-{72F4E74D-1146-409C-9858-68DC36ECC923}" dt="2023-05-25T18:14:07.632" v="1022"/>
        <pc:sldMkLst>
          <pc:docMk/>
          <pc:sldMk cId="883697915" sldId="455"/>
        </pc:sldMkLst>
      </pc:sldChg>
      <pc:sldChg chg="del">
        <pc:chgData name="Sowjanya Morisetty(UST,IN)" userId="S::245132@ust.com::fafc9569-a945-46e7-9869-5c26008d3c84" providerId="AD" clId="Web-{72F4E74D-1146-409C-9858-68DC36ECC923}" dt="2023-05-25T18:13:45.319" v="999"/>
        <pc:sldMkLst>
          <pc:docMk/>
          <pc:sldMk cId="102278663" sldId="456"/>
        </pc:sldMkLst>
      </pc:sldChg>
      <pc:sldChg chg="del">
        <pc:chgData name="Sowjanya Morisetty(UST,IN)" userId="S::245132@ust.com::fafc9569-a945-46e7-9869-5c26008d3c84" providerId="AD" clId="Web-{72F4E74D-1146-409C-9858-68DC36ECC923}" dt="2023-05-25T18:13:45.725" v="1000"/>
        <pc:sldMkLst>
          <pc:docMk/>
          <pc:sldMk cId="778499327" sldId="459"/>
        </pc:sldMkLst>
      </pc:sldChg>
      <pc:sldChg chg="del">
        <pc:chgData name="Sowjanya Morisetty(UST,IN)" userId="S::245132@ust.com::fafc9569-a945-46e7-9869-5c26008d3c84" providerId="AD" clId="Web-{72F4E74D-1146-409C-9858-68DC36ECC923}" dt="2023-05-25T18:13:49.710" v="1001"/>
        <pc:sldMkLst>
          <pc:docMk/>
          <pc:sldMk cId="2511916723" sldId="460"/>
        </pc:sldMkLst>
      </pc:sldChg>
      <pc:sldChg chg="del">
        <pc:chgData name="Sowjanya Morisetty(UST,IN)" userId="S::245132@ust.com::fafc9569-a945-46e7-9869-5c26008d3c84" providerId="AD" clId="Web-{72F4E74D-1146-409C-9858-68DC36ECC923}" dt="2023-05-25T18:13:50.335" v="1002"/>
        <pc:sldMkLst>
          <pc:docMk/>
          <pc:sldMk cId="1364191368" sldId="461"/>
        </pc:sldMkLst>
      </pc:sldChg>
      <pc:sldChg chg="del">
        <pc:chgData name="Sowjanya Morisetty(UST,IN)" userId="S::245132@ust.com::fafc9569-a945-46e7-9869-5c26008d3c84" providerId="AD" clId="Web-{72F4E74D-1146-409C-9858-68DC36ECC923}" dt="2023-05-25T18:13:50.679" v="1003"/>
        <pc:sldMkLst>
          <pc:docMk/>
          <pc:sldMk cId="509512278" sldId="462"/>
        </pc:sldMkLst>
      </pc:sldChg>
      <pc:sldChg chg="del">
        <pc:chgData name="Sowjanya Morisetty(UST,IN)" userId="S::245132@ust.com::fafc9569-a945-46e7-9869-5c26008d3c84" providerId="AD" clId="Web-{72F4E74D-1146-409C-9858-68DC36ECC923}" dt="2023-05-25T18:13:51.085" v="1004"/>
        <pc:sldMkLst>
          <pc:docMk/>
          <pc:sldMk cId="79023468" sldId="463"/>
        </pc:sldMkLst>
      </pc:sldChg>
      <pc:sldChg chg="del">
        <pc:chgData name="Sowjanya Morisetty(UST,IN)" userId="S::245132@ust.com::fafc9569-a945-46e7-9869-5c26008d3c84" providerId="AD" clId="Web-{72F4E74D-1146-409C-9858-68DC36ECC923}" dt="2023-05-25T18:13:51.476" v="1005"/>
        <pc:sldMkLst>
          <pc:docMk/>
          <pc:sldMk cId="3223441651" sldId="464"/>
        </pc:sldMkLst>
      </pc:sldChg>
      <pc:sldChg chg="del">
        <pc:chgData name="Sowjanya Morisetty(UST,IN)" userId="S::245132@ust.com::fafc9569-a945-46e7-9869-5c26008d3c84" providerId="AD" clId="Web-{72F4E74D-1146-409C-9858-68DC36ECC923}" dt="2023-05-25T18:13:53.507" v="1006"/>
        <pc:sldMkLst>
          <pc:docMk/>
          <pc:sldMk cId="2137832043" sldId="466"/>
        </pc:sldMkLst>
      </pc:sldChg>
      <pc:sldChg chg="del">
        <pc:chgData name="Sowjanya Morisetty(UST,IN)" userId="S::245132@ust.com::fafc9569-a945-46e7-9869-5c26008d3c84" providerId="AD" clId="Web-{72F4E74D-1146-409C-9858-68DC36ECC923}" dt="2023-05-25T18:13:54.069" v="1007"/>
        <pc:sldMkLst>
          <pc:docMk/>
          <pc:sldMk cId="2618610483" sldId="467"/>
        </pc:sldMkLst>
      </pc:sldChg>
      <pc:sldChg chg="del">
        <pc:chgData name="Sowjanya Morisetty(UST,IN)" userId="S::245132@ust.com::fafc9569-a945-46e7-9869-5c26008d3c84" providerId="AD" clId="Web-{72F4E74D-1146-409C-9858-68DC36ECC923}" dt="2023-05-25T18:14:04.585" v="1015"/>
        <pc:sldMkLst>
          <pc:docMk/>
          <pc:sldMk cId="556145404" sldId="469"/>
        </pc:sldMkLst>
      </pc:sldChg>
      <pc:sldChg chg="del">
        <pc:chgData name="Sowjanya Morisetty(UST,IN)" userId="S::245132@ust.com::fafc9569-a945-46e7-9869-5c26008d3c84" providerId="AD" clId="Web-{72F4E74D-1146-409C-9858-68DC36ECC923}" dt="2023-05-25T18:14:04.070" v="1014"/>
        <pc:sldMkLst>
          <pc:docMk/>
          <pc:sldMk cId="1082967816" sldId="470"/>
        </pc:sldMkLst>
      </pc:sldChg>
      <pc:sldChg chg="del">
        <pc:chgData name="Sowjanya Morisetty(UST,IN)" userId="S::245132@ust.com::fafc9569-a945-46e7-9869-5c26008d3c84" providerId="AD" clId="Web-{72F4E74D-1146-409C-9858-68DC36ECC923}" dt="2023-05-25T18:14:08.039" v="1023"/>
        <pc:sldMkLst>
          <pc:docMk/>
          <pc:sldMk cId="1230819706" sldId="471"/>
        </pc:sldMkLst>
      </pc:sldChg>
      <pc:sldChg chg="del">
        <pc:chgData name="Sowjanya Morisetty(UST,IN)" userId="S::245132@ust.com::fafc9569-a945-46e7-9869-5c26008d3c84" providerId="AD" clId="Web-{72F4E74D-1146-409C-9858-68DC36ECC923}" dt="2023-05-25T18:14:05.492" v="1017"/>
        <pc:sldMkLst>
          <pc:docMk/>
          <pc:sldMk cId="1729341402" sldId="472"/>
        </pc:sldMkLst>
      </pc:sldChg>
      <pc:sldChg chg="del">
        <pc:chgData name="Sowjanya Morisetty(UST,IN)" userId="S::245132@ust.com::fafc9569-a945-46e7-9869-5c26008d3c84" providerId="AD" clId="Web-{72F4E74D-1146-409C-9858-68DC36ECC923}" dt="2023-05-25T18:13:54.413" v="1008"/>
        <pc:sldMkLst>
          <pc:docMk/>
          <pc:sldMk cId="3945663660" sldId="473"/>
        </pc:sldMkLst>
      </pc:sldChg>
      <pc:sldChg chg="del">
        <pc:chgData name="Sowjanya Morisetty(UST,IN)" userId="S::245132@ust.com::fafc9569-a945-46e7-9869-5c26008d3c84" providerId="AD" clId="Web-{72F4E74D-1146-409C-9858-68DC36ECC923}" dt="2023-05-25T18:13:44.257" v="997"/>
        <pc:sldMkLst>
          <pc:docMk/>
          <pc:sldMk cId="2465707863" sldId="475"/>
        </pc:sldMkLst>
      </pc:sldChg>
      <pc:sldChg chg="del">
        <pc:chgData name="Sowjanya Morisetty(UST,IN)" userId="S::245132@ust.com::fafc9569-a945-46e7-9869-5c26008d3c84" providerId="AD" clId="Web-{72F4E74D-1146-409C-9858-68DC36ECC923}" dt="2023-05-25T18:13:44.679" v="998"/>
        <pc:sldMkLst>
          <pc:docMk/>
          <pc:sldMk cId="4261064015" sldId="476"/>
        </pc:sldMkLst>
      </pc:sldChg>
      <pc:sldChg chg="modSp">
        <pc:chgData name="Sowjanya Morisetty(UST,IN)" userId="S::245132@ust.com::fafc9569-a945-46e7-9869-5c26008d3c84" providerId="AD" clId="Web-{72F4E74D-1146-409C-9858-68DC36ECC923}" dt="2023-05-25T16:37:58.360" v="29" actId="1076"/>
        <pc:sldMkLst>
          <pc:docMk/>
          <pc:sldMk cId="2827540835" sldId="478"/>
        </pc:sldMkLst>
        <pc:spChg chg="mod">
          <ac:chgData name="Sowjanya Morisetty(UST,IN)" userId="S::245132@ust.com::fafc9569-a945-46e7-9869-5c26008d3c84" providerId="AD" clId="Web-{72F4E74D-1146-409C-9858-68DC36ECC923}" dt="2023-05-25T16:37:36.234" v="27" actId="20577"/>
          <ac:spMkLst>
            <pc:docMk/>
            <pc:sldMk cId="2827540835" sldId="478"/>
            <ac:spMk id="10" creationId="{8CC279F0-DADA-2A8F-063D-DC5A862FCCDD}"/>
          </ac:spMkLst>
        </pc:spChg>
        <pc:spChg chg="mod">
          <ac:chgData name="Sowjanya Morisetty(UST,IN)" userId="S::245132@ust.com::fafc9569-a945-46e7-9869-5c26008d3c84" providerId="AD" clId="Web-{72F4E74D-1146-409C-9858-68DC36ECC923}" dt="2023-05-25T16:37:58.360" v="29" actId="1076"/>
          <ac:spMkLst>
            <pc:docMk/>
            <pc:sldMk cId="2827540835" sldId="478"/>
            <ac:spMk id="12" creationId="{E661B3C0-ED4E-67ED-9364-AED40729F671}"/>
          </ac:spMkLst>
        </pc:spChg>
      </pc:sldChg>
      <pc:sldChg chg="addSp delSp modSp new del mod modClrScheme chgLayout">
        <pc:chgData name="Sowjanya Morisetty(UST,IN)" userId="S::245132@ust.com::fafc9569-a945-46e7-9869-5c26008d3c84" providerId="AD" clId="Web-{72F4E74D-1146-409C-9858-68DC36ECC923}" dt="2023-05-25T16:49:23.516" v="292"/>
        <pc:sldMkLst>
          <pc:docMk/>
          <pc:sldMk cId="1653891402" sldId="479"/>
        </pc:sldMkLst>
        <pc:spChg chg="mod ord">
          <ac:chgData name="Sowjanya Morisetty(UST,IN)" userId="S::245132@ust.com::fafc9569-a945-46e7-9869-5c26008d3c84" providerId="AD" clId="Web-{72F4E74D-1146-409C-9858-68DC36ECC923}" dt="2023-05-25T16:48:27.608" v="284"/>
          <ac:spMkLst>
            <pc:docMk/>
            <pc:sldMk cId="1653891402" sldId="479"/>
            <ac:spMk id="2" creationId="{393287E0-BD22-8A7A-96B4-DB6B2A06B003}"/>
          </ac:spMkLst>
        </pc:spChg>
        <pc:spChg chg="mod ord">
          <ac:chgData name="Sowjanya Morisetty(UST,IN)" userId="S::245132@ust.com::fafc9569-a945-46e7-9869-5c26008d3c84" providerId="AD" clId="Web-{72F4E74D-1146-409C-9858-68DC36ECC923}" dt="2023-05-25T16:48:27.608" v="284"/>
          <ac:spMkLst>
            <pc:docMk/>
            <pc:sldMk cId="1653891402" sldId="479"/>
            <ac:spMk id="3" creationId="{A0887884-60CB-2503-3783-4DD540BCFE31}"/>
          </ac:spMkLst>
        </pc:spChg>
        <pc:spChg chg="del">
          <ac:chgData name="Sowjanya Morisetty(UST,IN)" userId="S::245132@ust.com::fafc9569-a945-46e7-9869-5c26008d3c84" providerId="AD" clId="Web-{72F4E74D-1146-409C-9858-68DC36ECC923}" dt="2023-05-25T16:39:24.534" v="31"/>
          <ac:spMkLst>
            <pc:docMk/>
            <pc:sldMk cId="1653891402" sldId="479"/>
            <ac:spMk id="4" creationId="{BE29CE4D-34FE-F75E-824A-4160271FCA22}"/>
          </ac:spMkLst>
        </pc:spChg>
        <pc:spChg chg="add del mod ord">
          <ac:chgData name="Sowjanya Morisetty(UST,IN)" userId="S::245132@ust.com::fafc9569-a945-46e7-9869-5c26008d3c84" providerId="AD" clId="Web-{72F4E74D-1146-409C-9858-68DC36ECC923}" dt="2023-05-25T16:44:05.259" v="198"/>
          <ac:spMkLst>
            <pc:docMk/>
            <pc:sldMk cId="1653891402" sldId="479"/>
            <ac:spMk id="5" creationId="{83DF5797-F21C-7F40-74E4-D521F5C78D1A}"/>
          </ac:spMkLst>
        </pc:spChg>
        <pc:spChg chg="add del mod ord">
          <ac:chgData name="Sowjanya Morisetty(UST,IN)" userId="S::245132@ust.com::fafc9569-a945-46e7-9869-5c26008d3c84" providerId="AD" clId="Web-{72F4E74D-1146-409C-9858-68DC36ECC923}" dt="2023-05-25T16:48:27.608" v="284"/>
          <ac:spMkLst>
            <pc:docMk/>
            <pc:sldMk cId="1653891402" sldId="479"/>
            <ac:spMk id="7" creationId="{B61DEDEB-2A1E-AA9E-1AAE-A0FAB8F17E3C}"/>
          </ac:spMkLst>
        </pc:spChg>
        <pc:picChg chg="add mod modCrop">
          <ac:chgData name="Sowjanya Morisetty(UST,IN)" userId="S::245132@ust.com::fafc9569-a945-46e7-9869-5c26008d3c84" providerId="AD" clId="Web-{72F4E74D-1146-409C-9858-68DC36ECC923}" dt="2023-05-25T16:47:47.170" v="279" actId="14100"/>
          <ac:picMkLst>
            <pc:docMk/>
            <pc:sldMk cId="1653891402" sldId="479"/>
            <ac:picMk id="6" creationId="{6936521E-0F4A-2EAF-3AEA-C53A22E3D833}"/>
          </ac:picMkLst>
        </pc:picChg>
      </pc:sldChg>
      <pc:sldChg chg="new del">
        <pc:chgData name="Sowjanya Morisetty(UST,IN)" userId="S::245132@ust.com::fafc9569-a945-46e7-9869-5c26008d3c84" providerId="AD" clId="Web-{72F4E74D-1146-409C-9858-68DC36ECC923}" dt="2023-05-25T18:13:43.569" v="996"/>
        <pc:sldMkLst>
          <pc:docMk/>
          <pc:sldMk cId="3184452641" sldId="480"/>
        </pc:sldMkLst>
      </pc:sldChg>
      <pc:sldChg chg="add del replId">
        <pc:chgData name="Sowjanya Morisetty(UST,IN)" userId="S::245132@ust.com::fafc9569-a945-46e7-9869-5c26008d3c84" providerId="AD" clId="Web-{72F4E74D-1146-409C-9858-68DC36ECC923}" dt="2023-05-25T16:49:24.109" v="293"/>
        <pc:sldMkLst>
          <pc:docMk/>
          <pc:sldMk cId="3827631337" sldId="481"/>
        </pc:sldMkLst>
      </pc:sldChg>
      <pc:sldChg chg="add del replId">
        <pc:chgData name="Sowjanya Morisetty(UST,IN)" userId="S::245132@ust.com::fafc9569-a945-46e7-9869-5c26008d3c84" providerId="AD" clId="Web-{72F4E74D-1146-409C-9858-68DC36ECC923}" dt="2023-05-25T16:49:26.469" v="294"/>
        <pc:sldMkLst>
          <pc:docMk/>
          <pc:sldMk cId="993092273" sldId="482"/>
        </pc:sldMkLst>
      </pc:sldChg>
      <pc:sldChg chg="add del replId">
        <pc:chgData name="Sowjanya Morisetty(UST,IN)" userId="S::245132@ust.com::fafc9569-a945-46e7-9869-5c26008d3c84" providerId="AD" clId="Web-{72F4E74D-1146-409C-9858-68DC36ECC923}" dt="2023-05-25T16:49:26.766" v="295"/>
        <pc:sldMkLst>
          <pc:docMk/>
          <pc:sldMk cId="3629090152" sldId="483"/>
        </pc:sldMkLst>
      </pc:sldChg>
      <pc:sldChg chg="add del replId">
        <pc:chgData name="Sowjanya Morisetty(UST,IN)" userId="S::245132@ust.com::fafc9569-a945-46e7-9869-5c26008d3c84" providerId="AD" clId="Web-{72F4E74D-1146-409C-9858-68DC36ECC923}" dt="2023-05-25T16:49:27.516" v="296"/>
        <pc:sldMkLst>
          <pc:docMk/>
          <pc:sldMk cId="366797275" sldId="484"/>
        </pc:sldMkLst>
      </pc:sldChg>
      <pc:sldChg chg="add del replId">
        <pc:chgData name="Sowjanya Morisetty(UST,IN)" userId="S::245132@ust.com::fafc9569-a945-46e7-9869-5c26008d3c84" providerId="AD" clId="Web-{72F4E74D-1146-409C-9858-68DC36ECC923}" dt="2023-05-25T16:49:28.359" v="297"/>
        <pc:sldMkLst>
          <pc:docMk/>
          <pc:sldMk cId="1339874106" sldId="485"/>
        </pc:sldMkLst>
      </pc:sldChg>
      <pc:sldChg chg="add del replId">
        <pc:chgData name="Sowjanya Morisetty(UST,IN)" userId="S::245132@ust.com::fafc9569-a945-46e7-9869-5c26008d3c84" providerId="AD" clId="Web-{72F4E74D-1146-409C-9858-68DC36ECC923}" dt="2023-05-25T16:49:29.578" v="298"/>
        <pc:sldMkLst>
          <pc:docMk/>
          <pc:sldMk cId="2705248943" sldId="486"/>
        </pc:sldMkLst>
      </pc:sldChg>
      <pc:sldChg chg="add replId">
        <pc:chgData name="Sowjanya Morisetty(UST,IN)" userId="S::245132@ust.com::fafc9569-a945-46e7-9869-5c26008d3c84" providerId="AD" clId="Web-{72F4E74D-1146-409C-9858-68DC36ECC923}" dt="2023-05-25T16:48:42.687" v="291"/>
        <pc:sldMkLst>
          <pc:docMk/>
          <pc:sldMk cId="1939093369" sldId="487"/>
        </pc:sldMkLst>
      </pc:sldChg>
      <pc:sldChg chg="addSp delSp modSp new mod chgLayout">
        <pc:chgData name="Sowjanya Morisetty(UST,IN)" userId="S::245132@ust.com::fafc9569-a945-46e7-9869-5c26008d3c84" providerId="AD" clId="Web-{72F4E74D-1146-409C-9858-68DC36ECC923}" dt="2023-05-25T17:03:49.254" v="761" actId="1076"/>
        <pc:sldMkLst>
          <pc:docMk/>
          <pc:sldMk cId="3798531022" sldId="488"/>
        </pc:sldMkLst>
        <pc:spChg chg="add del">
          <ac:chgData name="Sowjanya Morisetty(UST,IN)" userId="S::245132@ust.com::fafc9569-a945-46e7-9869-5c26008d3c84" providerId="AD" clId="Web-{72F4E74D-1146-409C-9858-68DC36ECC923}" dt="2023-05-25T17:03:14.643" v="757"/>
          <ac:spMkLst>
            <pc:docMk/>
            <pc:sldMk cId="3798531022" sldId="488"/>
            <ac:spMk id="2" creationId="{C386F491-93E8-29A8-50A9-5C25C9F843D9}"/>
          </ac:spMkLst>
        </pc:spChg>
        <pc:spChg chg="add del mod">
          <ac:chgData name="Sowjanya Morisetty(UST,IN)" userId="S::245132@ust.com::fafc9569-a945-46e7-9869-5c26008d3c84" providerId="AD" clId="Web-{72F4E74D-1146-409C-9858-68DC36ECC923}" dt="2023-05-25T17:03:14.643" v="757"/>
          <ac:spMkLst>
            <pc:docMk/>
            <pc:sldMk cId="3798531022" sldId="488"/>
            <ac:spMk id="3" creationId="{862EFDC9-9FAC-9807-E661-558DF593DF1D}"/>
          </ac:spMkLst>
        </pc:spChg>
        <pc:spChg chg="add del">
          <ac:chgData name="Sowjanya Morisetty(UST,IN)" userId="S::245132@ust.com::fafc9569-a945-46e7-9869-5c26008d3c84" providerId="AD" clId="Web-{72F4E74D-1146-409C-9858-68DC36ECC923}" dt="2023-05-25T17:03:01.643" v="754"/>
          <ac:spMkLst>
            <pc:docMk/>
            <pc:sldMk cId="3798531022" sldId="488"/>
            <ac:spMk id="9" creationId="{2043D82C-8117-918C-306F-63639538C5B6}"/>
          </ac:spMkLst>
        </pc:spChg>
        <pc:spChg chg="add del">
          <ac:chgData name="Sowjanya Morisetty(UST,IN)" userId="S::245132@ust.com::fafc9569-a945-46e7-9869-5c26008d3c84" providerId="AD" clId="Web-{72F4E74D-1146-409C-9858-68DC36ECC923}" dt="2023-05-25T17:03:25.973" v="759"/>
          <ac:spMkLst>
            <pc:docMk/>
            <pc:sldMk cId="3798531022" sldId="488"/>
            <ac:spMk id="13" creationId="{2043D82C-8117-918C-306F-63639538C5B6}"/>
          </ac:spMkLst>
        </pc:spChg>
        <pc:graphicFrameChg chg="add del mod">
          <ac:chgData name="Sowjanya Morisetty(UST,IN)" userId="S::245132@ust.com::fafc9569-a945-46e7-9869-5c26008d3c84" providerId="AD" clId="Web-{72F4E74D-1146-409C-9858-68DC36ECC923}" dt="2023-05-25T17:02:25.923" v="752"/>
          <ac:graphicFrameMkLst>
            <pc:docMk/>
            <pc:sldMk cId="3798531022" sldId="488"/>
            <ac:graphicFrameMk id="5" creationId="{4B584595-29AB-4FFE-1396-3E941F14E74C}"/>
          </ac:graphicFrameMkLst>
        </pc:graphicFrameChg>
        <pc:graphicFrameChg chg="add del">
          <ac:chgData name="Sowjanya Morisetty(UST,IN)" userId="S::245132@ust.com::fafc9569-a945-46e7-9869-5c26008d3c84" providerId="AD" clId="Web-{72F4E74D-1146-409C-9858-68DC36ECC923}" dt="2023-05-25T17:03:01.643" v="754"/>
          <ac:graphicFrameMkLst>
            <pc:docMk/>
            <pc:sldMk cId="3798531022" sldId="488"/>
            <ac:graphicFrameMk id="7" creationId="{A3A35945-BF7D-85A0-2191-164737DAAEE8}"/>
          </ac:graphicFrameMkLst>
        </pc:graphicFrameChg>
        <pc:graphicFrameChg chg="add del mod">
          <ac:chgData name="Sowjanya Morisetty(UST,IN)" userId="S::245132@ust.com::fafc9569-a945-46e7-9869-5c26008d3c84" providerId="AD" clId="Web-{72F4E74D-1146-409C-9858-68DC36ECC923}" dt="2023-05-25T17:03:14.612" v="756"/>
          <ac:graphicFrameMkLst>
            <pc:docMk/>
            <pc:sldMk cId="3798531022" sldId="488"/>
            <ac:graphicFrameMk id="11" creationId="{4B584595-29AB-4FFE-1396-3E941F14E74C}"/>
          </ac:graphicFrameMkLst>
        </pc:graphicFrameChg>
        <pc:graphicFrameChg chg="add mod">
          <ac:chgData name="Sowjanya Morisetty(UST,IN)" userId="S::245132@ust.com::fafc9569-a945-46e7-9869-5c26008d3c84" providerId="AD" clId="Web-{72F4E74D-1146-409C-9858-68DC36ECC923}" dt="2023-05-25T17:03:49.254" v="761" actId="1076"/>
          <ac:graphicFrameMkLst>
            <pc:docMk/>
            <pc:sldMk cId="3798531022" sldId="488"/>
            <ac:graphicFrameMk id="14" creationId="{A3A35945-BF7D-85A0-2191-164737DAAEE8}"/>
          </ac:graphicFrameMkLst>
        </pc:graphicFrameChg>
      </pc:sldChg>
      <pc:sldChg chg="addSp delSp modSp new">
        <pc:chgData name="Sowjanya Morisetty(UST,IN)" userId="S::245132@ust.com::fafc9569-a945-46e7-9869-5c26008d3c84" providerId="AD" clId="Web-{72F4E74D-1146-409C-9858-68DC36ECC923}" dt="2023-05-25T17:06:10.695" v="770" actId="14100"/>
        <pc:sldMkLst>
          <pc:docMk/>
          <pc:sldMk cId="1506901803" sldId="489"/>
        </pc:sldMkLst>
        <pc:spChg chg="del">
          <ac:chgData name="Sowjanya Morisetty(UST,IN)" userId="S::245132@ust.com::fafc9569-a945-46e7-9869-5c26008d3c84" providerId="AD" clId="Web-{72F4E74D-1146-409C-9858-68DC36ECC923}" dt="2023-05-25T17:05:14.662" v="763"/>
          <ac:spMkLst>
            <pc:docMk/>
            <pc:sldMk cId="1506901803" sldId="489"/>
            <ac:spMk id="2" creationId="{08B47A26-FB2C-4010-EB28-230DDC2CABAC}"/>
          </ac:spMkLst>
        </pc:spChg>
        <pc:spChg chg="del mod">
          <ac:chgData name="Sowjanya Morisetty(UST,IN)" userId="S::245132@ust.com::fafc9569-a945-46e7-9869-5c26008d3c84" providerId="AD" clId="Web-{72F4E74D-1146-409C-9858-68DC36ECC923}" dt="2023-05-25T17:05:39.710" v="765"/>
          <ac:spMkLst>
            <pc:docMk/>
            <pc:sldMk cId="1506901803" sldId="489"/>
            <ac:spMk id="3" creationId="{7C9BC1B1-2573-1128-4814-1FB97EF6D391}"/>
          </ac:spMkLst>
        </pc:spChg>
        <pc:picChg chg="add mod ord">
          <ac:chgData name="Sowjanya Morisetty(UST,IN)" userId="S::245132@ust.com::fafc9569-a945-46e7-9869-5c26008d3c84" providerId="AD" clId="Web-{72F4E74D-1146-409C-9858-68DC36ECC923}" dt="2023-05-25T17:06:10.695" v="770" actId="14100"/>
          <ac:picMkLst>
            <pc:docMk/>
            <pc:sldMk cId="1506901803" sldId="489"/>
            <ac:picMk id="4" creationId="{7980917A-0969-93C9-56E2-A3611CF61D8C}"/>
          </ac:picMkLst>
        </pc:picChg>
      </pc:sldChg>
      <pc:sldChg chg="addSp delSp modSp new mod chgLayout">
        <pc:chgData name="Sowjanya Morisetty(UST,IN)" userId="S::245132@ust.com::fafc9569-a945-46e7-9869-5c26008d3c84" providerId="AD" clId="Web-{72F4E74D-1146-409C-9858-68DC36ECC923}" dt="2023-05-25T17:07:05.259" v="775"/>
        <pc:sldMkLst>
          <pc:docMk/>
          <pc:sldMk cId="2639479877" sldId="490"/>
        </pc:sldMkLst>
        <pc:spChg chg="del">
          <ac:chgData name="Sowjanya Morisetty(UST,IN)" userId="S::245132@ust.com::fafc9569-a945-46e7-9869-5c26008d3c84" providerId="AD" clId="Web-{72F4E74D-1146-409C-9858-68DC36ECC923}" dt="2023-05-25T17:06:41.039" v="772"/>
          <ac:spMkLst>
            <pc:docMk/>
            <pc:sldMk cId="2639479877" sldId="490"/>
            <ac:spMk id="2" creationId="{8E11F5B9-A285-559B-EC75-AE8CD5922759}"/>
          </ac:spMkLst>
        </pc:spChg>
        <pc:spChg chg="del mod">
          <ac:chgData name="Sowjanya Morisetty(UST,IN)" userId="S::245132@ust.com::fafc9569-a945-46e7-9869-5c26008d3c84" providerId="AD" clId="Web-{72F4E74D-1146-409C-9858-68DC36ECC923}" dt="2023-05-25T17:06:59.165" v="774"/>
          <ac:spMkLst>
            <pc:docMk/>
            <pc:sldMk cId="2639479877" sldId="490"/>
            <ac:spMk id="3" creationId="{E0593B89-D9A9-7AD6-2F4A-6955BE017C1D}"/>
          </ac:spMkLst>
        </pc:spChg>
        <pc:picChg chg="add mod ord">
          <ac:chgData name="Sowjanya Morisetty(UST,IN)" userId="S::245132@ust.com::fafc9569-a945-46e7-9869-5c26008d3c84" providerId="AD" clId="Web-{72F4E74D-1146-409C-9858-68DC36ECC923}" dt="2023-05-25T17:07:05.259" v="775"/>
          <ac:picMkLst>
            <pc:docMk/>
            <pc:sldMk cId="2639479877" sldId="490"/>
            <ac:picMk id="4" creationId="{25B8A944-3CAB-E96A-10B7-D329D26E200E}"/>
          </ac:picMkLst>
        </pc:picChg>
      </pc:sldChg>
      <pc:sldChg chg="addSp delSp modSp new mod chgLayout">
        <pc:chgData name="Sowjanya Morisetty(UST,IN)" userId="S::245132@ust.com::fafc9569-a945-46e7-9869-5c26008d3c84" providerId="AD" clId="Web-{72F4E74D-1146-409C-9858-68DC36ECC923}" dt="2023-05-25T17:08:29.370" v="787" actId="14100"/>
        <pc:sldMkLst>
          <pc:docMk/>
          <pc:sldMk cId="151354334" sldId="491"/>
        </pc:sldMkLst>
        <pc:spChg chg="del mod ord">
          <ac:chgData name="Sowjanya Morisetty(UST,IN)" userId="S::245132@ust.com::fafc9569-a945-46e7-9869-5c26008d3c84" providerId="AD" clId="Web-{72F4E74D-1146-409C-9858-68DC36ECC923}" dt="2023-05-25T17:07:51.525" v="782"/>
          <ac:spMkLst>
            <pc:docMk/>
            <pc:sldMk cId="151354334" sldId="491"/>
            <ac:spMk id="2" creationId="{C882B7C3-E0B8-8E7D-E038-14106F817511}"/>
          </ac:spMkLst>
        </pc:spChg>
        <pc:spChg chg="del mod ord">
          <ac:chgData name="Sowjanya Morisetty(UST,IN)" userId="S::245132@ust.com::fafc9569-a945-46e7-9869-5c26008d3c84" providerId="AD" clId="Web-{72F4E74D-1146-409C-9858-68DC36ECC923}" dt="2023-05-25T17:08:13.573" v="784"/>
          <ac:spMkLst>
            <pc:docMk/>
            <pc:sldMk cId="151354334" sldId="491"/>
            <ac:spMk id="3" creationId="{20410ABA-6557-5392-E31E-1C5D0411A5EB}"/>
          </ac:spMkLst>
        </pc:spChg>
        <pc:spChg chg="del">
          <ac:chgData name="Sowjanya Morisetty(UST,IN)" userId="S::245132@ust.com::fafc9569-a945-46e7-9869-5c26008d3c84" providerId="AD" clId="Web-{72F4E74D-1146-409C-9858-68DC36ECC923}" dt="2023-05-25T17:07:47.916" v="781"/>
          <ac:spMkLst>
            <pc:docMk/>
            <pc:sldMk cId="151354334" sldId="491"/>
            <ac:spMk id="4" creationId="{900D4C95-A716-761A-A5E9-B55E544047D1}"/>
          </ac:spMkLst>
        </pc:spChg>
        <pc:spChg chg="del">
          <ac:chgData name="Sowjanya Morisetty(UST,IN)" userId="S::245132@ust.com::fafc9569-a945-46e7-9869-5c26008d3c84" providerId="AD" clId="Web-{72F4E74D-1146-409C-9858-68DC36ECC923}" dt="2023-05-25T17:07:47.916" v="781"/>
          <ac:spMkLst>
            <pc:docMk/>
            <pc:sldMk cId="151354334" sldId="491"/>
            <ac:spMk id="5" creationId="{2D45BF1F-1305-2C97-4C4E-3360B0CB3603}"/>
          </ac:spMkLst>
        </pc:spChg>
        <pc:picChg chg="add mod ord">
          <ac:chgData name="Sowjanya Morisetty(UST,IN)" userId="S::245132@ust.com::fafc9569-a945-46e7-9869-5c26008d3c84" providerId="AD" clId="Web-{72F4E74D-1146-409C-9858-68DC36ECC923}" dt="2023-05-25T17:08:29.370" v="787" actId="14100"/>
          <ac:picMkLst>
            <pc:docMk/>
            <pc:sldMk cId="151354334" sldId="491"/>
            <ac:picMk id="6" creationId="{68612DC4-9E7F-E22A-1701-F05DAC3027C5}"/>
          </ac:picMkLst>
        </pc:picChg>
      </pc:sldChg>
      <pc:sldChg chg="new del">
        <pc:chgData name="Sowjanya Morisetty(UST,IN)" userId="S::245132@ust.com::fafc9569-a945-46e7-9869-5c26008d3c84" providerId="AD" clId="Web-{72F4E74D-1146-409C-9858-68DC36ECC923}" dt="2023-05-25T17:07:33.978" v="779"/>
        <pc:sldMkLst>
          <pc:docMk/>
          <pc:sldMk cId="991833985" sldId="491"/>
        </pc:sldMkLst>
      </pc:sldChg>
      <pc:sldChg chg="new del">
        <pc:chgData name="Sowjanya Morisetty(UST,IN)" userId="S::245132@ust.com::fafc9569-a945-46e7-9869-5c26008d3c84" providerId="AD" clId="Web-{72F4E74D-1146-409C-9858-68DC36ECC923}" dt="2023-05-25T17:07:25.587" v="777"/>
        <pc:sldMkLst>
          <pc:docMk/>
          <pc:sldMk cId="2368275289" sldId="491"/>
        </pc:sldMkLst>
      </pc:sldChg>
      <pc:sldChg chg="addSp delSp modSp new">
        <pc:chgData name="Sowjanya Morisetty(UST,IN)" userId="S::245132@ust.com::fafc9569-a945-46e7-9869-5c26008d3c84" providerId="AD" clId="Web-{72F4E74D-1146-409C-9858-68DC36ECC923}" dt="2023-05-25T17:09:19.340" v="795" actId="14100"/>
        <pc:sldMkLst>
          <pc:docMk/>
          <pc:sldMk cId="97569728" sldId="492"/>
        </pc:sldMkLst>
        <pc:spChg chg="del">
          <ac:chgData name="Sowjanya Morisetty(UST,IN)" userId="S::245132@ust.com::fafc9569-a945-46e7-9869-5c26008d3c84" providerId="AD" clId="Web-{72F4E74D-1146-409C-9858-68DC36ECC923}" dt="2023-05-25T17:08:42.808" v="789"/>
          <ac:spMkLst>
            <pc:docMk/>
            <pc:sldMk cId="97569728" sldId="492"/>
            <ac:spMk id="2" creationId="{CAD1735D-CF4D-0662-4E77-534A4177BBBA}"/>
          </ac:spMkLst>
        </pc:spChg>
        <pc:spChg chg="del mod">
          <ac:chgData name="Sowjanya Morisetty(UST,IN)" userId="S::245132@ust.com::fafc9569-a945-46e7-9869-5c26008d3c84" providerId="AD" clId="Web-{72F4E74D-1146-409C-9858-68DC36ECC923}" dt="2023-05-25T17:09:02.542" v="791"/>
          <ac:spMkLst>
            <pc:docMk/>
            <pc:sldMk cId="97569728" sldId="492"/>
            <ac:spMk id="3" creationId="{4595A6D6-8540-E9BA-00BE-473A3018E50A}"/>
          </ac:spMkLst>
        </pc:spChg>
        <pc:picChg chg="add mod ord">
          <ac:chgData name="Sowjanya Morisetty(UST,IN)" userId="S::245132@ust.com::fafc9569-a945-46e7-9869-5c26008d3c84" providerId="AD" clId="Web-{72F4E74D-1146-409C-9858-68DC36ECC923}" dt="2023-05-25T17:09:19.340" v="795" actId="14100"/>
          <ac:picMkLst>
            <pc:docMk/>
            <pc:sldMk cId="97569728" sldId="492"/>
            <ac:picMk id="4" creationId="{EFE3F120-E690-2037-C4E5-DAD812D6DA15}"/>
          </ac:picMkLst>
        </pc:picChg>
      </pc:sldChg>
      <pc:sldChg chg="addSp delSp modSp new mod chgLayout">
        <pc:chgData name="Sowjanya Morisetty(UST,IN)" userId="S::245132@ust.com::fafc9569-a945-46e7-9869-5c26008d3c84" providerId="AD" clId="Web-{72F4E74D-1146-409C-9858-68DC36ECC923}" dt="2023-05-25T17:13:26.439" v="801"/>
        <pc:sldMkLst>
          <pc:docMk/>
          <pc:sldMk cId="2232287825" sldId="493"/>
        </pc:sldMkLst>
        <pc:spChg chg="del">
          <ac:chgData name="Sowjanya Morisetty(UST,IN)" userId="S::245132@ust.com::fafc9569-a945-46e7-9869-5c26008d3c84" providerId="AD" clId="Web-{72F4E74D-1146-409C-9858-68DC36ECC923}" dt="2023-05-25T17:12:44.266" v="797"/>
          <ac:spMkLst>
            <pc:docMk/>
            <pc:sldMk cId="2232287825" sldId="493"/>
            <ac:spMk id="2" creationId="{D82B2EB9-C262-2E78-4132-FA0E04E17C4B}"/>
          </ac:spMkLst>
        </pc:spChg>
        <pc:spChg chg="del mod">
          <ac:chgData name="Sowjanya Morisetty(UST,IN)" userId="S::245132@ust.com::fafc9569-a945-46e7-9869-5c26008d3c84" providerId="AD" clId="Web-{72F4E74D-1146-409C-9858-68DC36ECC923}" dt="2023-05-25T17:13:04.079" v="799"/>
          <ac:spMkLst>
            <pc:docMk/>
            <pc:sldMk cId="2232287825" sldId="493"/>
            <ac:spMk id="3" creationId="{DC715C8D-43F0-D110-A62F-799461E850D9}"/>
          </ac:spMkLst>
        </pc:spChg>
        <pc:picChg chg="add mod ord">
          <ac:chgData name="Sowjanya Morisetty(UST,IN)" userId="S::245132@ust.com::fafc9569-a945-46e7-9869-5c26008d3c84" providerId="AD" clId="Web-{72F4E74D-1146-409C-9858-68DC36ECC923}" dt="2023-05-25T17:13:26.439" v="801"/>
          <ac:picMkLst>
            <pc:docMk/>
            <pc:sldMk cId="2232287825" sldId="493"/>
            <ac:picMk id="4" creationId="{A348E85C-BCC5-679B-EAF2-E641C86DFEFB}"/>
          </ac:picMkLst>
        </pc:picChg>
      </pc:sldChg>
      <pc:sldChg chg="delSp modSp new">
        <pc:chgData name="Sowjanya Morisetty(UST,IN)" userId="S::245132@ust.com::fafc9569-a945-46e7-9869-5c26008d3c84" providerId="AD" clId="Web-{72F4E74D-1146-409C-9858-68DC36ECC923}" dt="2023-05-25T17:51:20.338" v="912" actId="20577"/>
        <pc:sldMkLst>
          <pc:docMk/>
          <pc:sldMk cId="4003230369" sldId="494"/>
        </pc:sldMkLst>
        <pc:spChg chg="del">
          <ac:chgData name="Sowjanya Morisetty(UST,IN)" userId="S::245132@ust.com::fafc9569-a945-46e7-9869-5c26008d3c84" providerId="AD" clId="Web-{72F4E74D-1146-409C-9858-68DC36ECC923}" dt="2023-05-25T17:42:10.726" v="804"/>
          <ac:spMkLst>
            <pc:docMk/>
            <pc:sldMk cId="4003230369" sldId="494"/>
            <ac:spMk id="2" creationId="{45F416D9-8591-168D-80F3-DFCEBE0F4D6A}"/>
          </ac:spMkLst>
        </pc:spChg>
        <pc:spChg chg="mod">
          <ac:chgData name="Sowjanya Morisetty(UST,IN)" userId="S::245132@ust.com::fafc9569-a945-46e7-9869-5c26008d3c84" providerId="AD" clId="Web-{72F4E74D-1146-409C-9858-68DC36ECC923}" dt="2023-05-25T17:51:20.338" v="912" actId="20577"/>
          <ac:spMkLst>
            <pc:docMk/>
            <pc:sldMk cId="4003230369" sldId="494"/>
            <ac:spMk id="3" creationId="{47624F74-76D7-F776-ED44-A92231C5760D}"/>
          </ac:spMkLst>
        </pc:spChg>
      </pc:sldChg>
      <pc:sldChg chg="addSp delSp modSp new mod modClrScheme chgLayout">
        <pc:chgData name="Sowjanya Morisetty(UST,IN)" userId="S::245132@ust.com::fafc9569-a945-46e7-9869-5c26008d3c84" providerId="AD" clId="Web-{72F4E74D-1146-409C-9858-68DC36ECC923}" dt="2023-05-25T18:15:11.822" v="1031" actId="14100"/>
        <pc:sldMkLst>
          <pc:docMk/>
          <pc:sldMk cId="1424617009" sldId="495"/>
        </pc:sldMkLst>
        <pc:spChg chg="mod">
          <ac:chgData name="Sowjanya Morisetty(UST,IN)" userId="S::245132@ust.com::fafc9569-a945-46e7-9869-5c26008d3c84" providerId="AD" clId="Web-{72F4E74D-1146-409C-9858-68DC36ECC923}" dt="2023-05-25T18:15:11.822" v="1031" actId="14100"/>
          <ac:spMkLst>
            <pc:docMk/>
            <pc:sldMk cId="1424617009" sldId="495"/>
            <ac:spMk id="2" creationId="{4E783031-9E5B-B92B-FE73-679D98225357}"/>
          </ac:spMkLst>
        </pc:spChg>
        <pc:spChg chg="add del mod">
          <ac:chgData name="Sowjanya Morisetty(UST,IN)" userId="S::245132@ust.com::fafc9569-a945-46e7-9869-5c26008d3c84" providerId="AD" clId="Web-{72F4E74D-1146-409C-9858-68DC36ECC923}" dt="2023-05-25T18:04:52.349" v="945"/>
          <ac:spMkLst>
            <pc:docMk/>
            <pc:sldMk cId="1424617009" sldId="495"/>
            <ac:spMk id="3" creationId="{65B5BB15-F434-7816-24DB-C53CAEB0E0D7}"/>
          </ac:spMkLst>
        </pc:spChg>
        <pc:spChg chg="add del mod">
          <ac:chgData name="Sowjanya Morisetty(UST,IN)" userId="S::245132@ust.com::fafc9569-a945-46e7-9869-5c26008d3c84" providerId="AD" clId="Web-{72F4E74D-1146-409C-9858-68DC36ECC923}" dt="2023-05-25T18:02:39.204" v="941"/>
          <ac:spMkLst>
            <pc:docMk/>
            <pc:sldMk cId="1424617009" sldId="495"/>
            <ac:spMk id="9" creationId="{C589495C-0CA2-420D-F101-4DCE3BCB201E}"/>
          </ac:spMkLst>
        </pc:spChg>
        <pc:spChg chg="add del mod">
          <ac:chgData name="Sowjanya Morisetty(UST,IN)" userId="S::245132@ust.com::fafc9569-a945-46e7-9869-5c26008d3c84" providerId="AD" clId="Web-{72F4E74D-1146-409C-9858-68DC36ECC923}" dt="2023-05-25T18:03:53.237" v="943"/>
          <ac:spMkLst>
            <pc:docMk/>
            <pc:sldMk cId="1424617009" sldId="495"/>
            <ac:spMk id="11" creationId="{3B00BE3A-2FFD-70BA-4A89-FDB45E3F6328}"/>
          </ac:spMkLst>
        </pc:spChg>
        <pc:spChg chg="add del mod">
          <ac:chgData name="Sowjanya Morisetty(UST,IN)" userId="S::245132@ust.com::fafc9569-a945-46e7-9869-5c26008d3c84" providerId="AD" clId="Web-{72F4E74D-1146-409C-9858-68DC36ECC923}" dt="2023-05-25T18:04:52.349" v="945"/>
          <ac:spMkLst>
            <pc:docMk/>
            <pc:sldMk cId="1424617009" sldId="495"/>
            <ac:spMk id="14" creationId="{C589495C-0CA2-420D-F101-4DCE3BCB201E}"/>
          </ac:spMkLst>
        </pc:spChg>
        <pc:graphicFrameChg chg="add del mod">
          <ac:chgData name="Sowjanya Morisetty(UST,IN)" userId="S::245132@ust.com::fafc9569-a945-46e7-9869-5c26008d3c84" providerId="AD" clId="Web-{72F4E74D-1146-409C-9858-68DC36ECC923}" dt="2023-05-25T18:02:39.204" v="941"/>
          <ac:graphicFrameMkLst>
            <pc:docMk/>
            <pc:sldMk cId="1424617009" sldId="495"/>
            <ac:graphicFrameMk id="5" creationId="{223E14F5-75F9-1567-417D-406D2FA3FFE2}"/>
          </ac:graphicFrameMkLst>
        </pc:graphicFrameChg>
        <pc:graphicFrameChg chg="add del mod">
          <ac:chgData name="Sowjanya Morisetty(UST,IN)" userId="S::245132@ust.com::fafc9569-a945-46e7-9869-5c26008d3c84" providerId="AD" clId="Web-{72F4E74D-1146-409C-9858-68DC36ECC923}" dt="2023-05-25T18:03:53.237" v="943"/>
          <ac:graphicFrameMkLst>
            <pc:docMk/>
            <pc:sldMk cId="1424617009" sldId="495"/>
            <ac:graphicFrameMk id="12" creationId="{5F36B6D7-C66D-0694-0F78-D230B817693D}"/>
          </ac:graphicFrameMkLst>
        </pc:graphicFrameChg>
        <pc:graphicFrameChg chg="add del mod">
          <ac:chgData name="Sowjanya Morisetty(UST,IN)" userId="S::245132@ust.com::fafc9569-a945-46e7-9869-5c26008d3c84" providerId="AD" clId="Web-{72F4E74D-1146-409C-9858-68DC36ECC923}" dt="2023-05-25T18:04:52.349" v="945"/>
          <ac:graphicFrameMkLst>
            <pc:docMk/>
            <pc:sldMk cId="1424617009" sldId="495"/>
            <ac:graphicFrameMk id="15" creationId="{223E14F5-75F9-1567-417D-406D2FA3FFE2}"/>
          </ac:graphicFrameMkLst>
        </pc:graphicFrameChg>
      </pc:sldChg>
      <pc:sldChg chg="new del">
        <pc:chgData name="Sowjanya Morisetty(UST,IN)" userId="S::245132@ust.com::fafc9569-a945-46e7-9869-5c26008d3c84" providerId="AD" clId="Web-{72F4E74D-1146-409C-9858-68DC36ECC923}" dt="2023-05-25T18:13:42.413" v="995"/>
        <pc:sldMkLst>
          <pc:docMk/>
          <pc:sldMk cId="2549957606" sldId="496"/>
        </pc:sldMkLst>
      </pc:sldChg>
      <pc:sldChg chg="addSp delSp modSp new">
        <pc:chgData name="Sowjanya Morisetty(UST,IN)" userId="S::245132@ust.com::fafc9569-a945-46e7-9869-5c26008d3c84" providerId="AD" clId="Web-{72F4E74D-1146-409C-9858-68DC36ECC923}" dt="2023-05-25T18:13:02.912" v="990" actId="14100"/>
        <pc:sldMkLst>
          <pc:docMk/>
          <pc:sldMk cId="992015395" sldId="497"/>
        </pc:sldMkLst>
        <pc:spChg chg="mod">
          <ac:chgData name="Sowjanya Morisetty(UST,IN)" userId="S::245132@ust.com::fafc9569-a945-46e7-9869-5c26008d3c84" providerId="AD" clId="Web-{72F4E74D-1146-409C-9858-68DC36ECC923}" dt="2023-05-25T18:12:40.458" v="986" actId="20577"/>
          <ac:spMkLst>
            <pc:docMk/>
            <pc:sldMk cId="992015395" sldId="497"/>
            <ac:spMk id="2" creationId="{F750902B-9BC8-C3F4-E620-77F9A7B4DE4C}"/>
          </ac:spMkLst>
        </pc:spChg>
        <pc:spChg chg="add del mod">
          <ac:chgData name="Sowjanya Morisetty(UST,IN)" userId="S::245132@ust.com::fafc9569-a945-46e7-9869-5c26008d3c84" providerId="AD" clId="Web-{72F4E74D-1146-409C-9858-68DC36ECC923}" dt="2023-05-25T18:12:54.489" v="988"/>
          <ac:spMkLst>
            <pc:docMk/>
            <pc:sldMk cId="992015395" sldId="497"/>
            <ac:spMk id="3" creationId="{BDA6B068-28D8-AB67-9929-CE97C136CA58}"/>
          </ac:spMkLst>
        </pc:spChg>
        <pc:graphicFrameChg chg="add del mod ord modGraphic">
          <ac:chgData name="Sowjanya Morisetty(UST,IN)" userId="S::245132@ust.com::fafc9569-a945-46e7-9869-5c26008d3c84" providerId="AD" clId="Web-{72F4E74D-1146-409C-9858-68DC36ECC923}" dt="2023-05-25T18:12:31.942" v="984"/>
          <ac:graphicFrameMkLst>
            <pc:docMk/>
            <pc:sldMk cId="992015395" sldId="497"/>
            <ac:graphicFrameMk id="4" creationId="{B8B34F44-054B-D6F6-E0AA-B0C7ED908F6E}"/>
          </ac:graphicFrameMkLst>
        </pc:graphicFrameChg>
        <pc:picChg chg="add mod ord">
          <ac:chgData name="Sowjanya Morisetty(UST,IN)" userId="S::245132@ust.com::fafc9569-a945-46e7-9869-5c26008d3c84" providerId="AD" clId="Web-{72F4E74D-1146-409C-9858-68DC36ECC923}" dt="2023-05-25T18:13:02.912" v="990" actId="14100"/>
          <ac:picMkLst>
            <pc:docMk/>
            <pc:sldMk cId="992015395" sldId="497"/>
            <ac:picMk id="11" creationId="{A9682860-F0E4-7367-0D7F-E98B6F598E98}"/>
          </ac:picMkLst>
        </pc:picChg>
      </pc:sldChg>
    </pc:docChg>
  </pc:docChgLst>
  <pc:docChgLst>
    <pc:chgData name="Sowjanya Morisetty(UST,IN)" userId="S::245132@ust.com::fafc9569-a945-46e7-9869-5c26008d3c84" providerId="AD" clId="Web-{B4DD1757-7FFF-451A-8A9C-7E64A57EF684}"/>
    <pc:docChg chg="modSld">
      <pc:chgData name="Sowjanya Morisetty(UST,IN)" userId="S::245132@ust.com::fafc9569-a945-46e7-9869-5c26008d3c84" providerId="AD" clId="Web-{B4DD1757-7FFF-451A-8A9C-7E64A57EF684}" dt="2023-02-28T11:55:10.046" v="35" actId="20577"/>
      <pc:docMkLst>
        <pc:docMk/>
      </pc:docMkLst>
      <pc:sldChg chg="modSp">
        <pc:chgData name="Sowjanya Morisetty(UST,IN)" userId="S::245132@ust.com::fafc9569-a945-46e7-9869-5c26008d3c84" providerId="AD" clId="Web-{B4DD1757-7FFF-451A-8A9C-7E64A57EF684}" dt="2023-02-28T11:55:10.046" v="35" actId="20577"/>
        <pc:sldMkLst>
          <pc:docMk/>
          <pc:sldMk cId="877123665" sldId="431"/>
        </pc:sldMkLst>
        <pc:spChg chg="mod">
          <ac:chgData name="Sowjanya Morisetty(UST,IN)" userId="S::245132@ust.com::fafc9569-a945-46e7-9869-5c26008d3c84" providerId="AD" clId="Web-{B4DD1757-7FFF-451A-8A9C-7E64A57EF684}" dt="2023-02-28T11:54:33.201" v="18" actId="20577"/>
          <ac:spMkLst>
            <pc:docMk/>
            <pc:sldMk cId="877123665" sldId="431"/>
            <ac:spMk id="2" creationId="{93E05C63-B7B1-1CCC-11B7-5598B03B4485}"/>
          </ac:spMkLst>
        </pc:spChg>
        <pc:spChg chg="mod">
          <ac:chgData name="Sowjanya Morisetty(UST,IN)" userId="S::245132@ust.com::fafc9569-a945-46e7-9869-5c26008d3c84" providerId="AD" clId="Web-{B4DD1757-7FFF-451A-8A9C-7E64A57EF684}" dt="2023-02-28T11:55:10.046" v="35" actId="20577"/>
          <ac:spMkLst>
            <pc:docMk/>
            <pc:sldMk cId="877123665" sldId="431"/>
            <ac:spMk id="6" creationId="{8BC7BFEE-38DA-DFBD-CD0D-D04ADB94AB00}"/>
          </ac:spMkLst>
        </pc:spChg>
      </pc:sldChg>
    </pc:docChg>
  </pc:docChgLst>
  <pc:docChgLst>
    <pc:chgData name="Yashwanth Ravula(UST,IN)" userId="S::245098@ust.com::26c642e7-a083-4a2f-87f6-e20b0ef91a94" providerId="AD" clId="Web-{FB1D1232-FE77-434D-91BE-48259B30732A}"/>
    <pc:docChg chg="addSld delSld modSld">
      <pc:chgData name="Yashwanth Ravula(UST,IN)" userId="S::245098@ust.com::26c642e7-a083-4a2f-87f6-e20b0ef91a94" providerId="AD" clId="Web-{FB1D1232-FE77-434D-91BE-48259B30732A}" dt="2023-02-28T12:23:51.907" v="343" actId="20577"/>
      <pc:docMkLst>
        <pc:docMk/>
      </pc:docMkLst>
      <pc:sldChg chg="delSp modSp">
        <pc:chgData name="Yashwanth Ravula(UST,IN)" userId="S::245098@ust.com::26c642e7-a083-4a2f-87f6-e20b0ef91a94" providerId="AD" clId="Web-{FB1D1232-FE77-434D-91BE-48259B30732A}" dt="2023-02-28T12:23:51.907" v="343" actId="20577"/>
        <pc:sldMkLst>
          <pc:docMk/>
          <pc:sldMk cId="4151454420" sldId="264"/>
        </pc:sldMkLst>
        <pc:spChg chg="del">
          <ac:chgData name="Yashwanth Ravula(UST,IN)" userId="S::245098@ust.com::26c642e7-a083-4a2f-87f6-e20b0ef91a94" providerId="AD" clId="Web-{FB1D1232-FE77-434D-91BE-48259B30732A}" dt="2023-02-28T12:04:30.902" v="161"/>
          <ac:spMkLst>
            <pc:docMk/>
            <pc:sldMk cId="4151454420" sldId="264"/>
            <ac:spMk id="2" creationId="{DE6C0B85-EBEC-734B-98A8-2BAC52CC0257}"/>
          </ac:spMkLst>
        </pc:spChg>
        <pc:spChg chg="mod">
          <ac:chgData name="Yashwanth Ravula(UST,IN)" userId="S::245098@ust.com::26c642e7-a083-4a2f-87f6-e20b0ef91a94" providerId="AD" clId="Web-{FB1D1232-FE77-434D-91BE-48259B30732A}" dt="2023-02-28T12:23:51.907" v="343" actId="20577"/>
          <ac:spMkLst>
            <pc:docMk/>
            <pc:sldMk cId="4151454420" sldId="264"/>
            <ac:spMk id="3" creationId="{95A1310C-7516-9B42-A1FD-3E54A6F3494C}"/>
          </ac:spMkLst>
        </pc:spChg>
      </pc:sldChg>
      <pc:sldChg chg="delSp modSp new">
        <pc:chgData name="Yashwanth Ravula(UST,IN)" userId="S::245098@ust.com::26c642e7-a083-4a2f-87f6-e20b0ef91a94" providerId="AD" clId="Web-{FB1D1232-FE77-434D-91BE-48259B30732A}" dt="2023-02-28T12:23:29.079" v="341" actId="20577"/>
        <pc:sldMkLst>
          <pc:docMk/>
          <pc:sldMk cId="359614143" sldId="433"/>
        </pc:sldMkLst>
        <pc:spChg chg="mod">
          <ac:chgData name="Yashwanth Ravula(UST,IN)" userId="S::245098@ust.com::26c642e7-a083-4a2f-87f6-e20b0ef91a94" providerId="AD" clId="Web-{FB1D1232-FE77-434D-91BE-48259B30732A}" dt="2023-02-28T11:51:36.404" v="38" actId="20577"/>
          <ac:spMkLst>
            <pc:docMk/>
            <pc:sldMk cId="359614143" sldId="433"/>
            <ac:spMk id="2" creationId="{A1FA77BB-B48A-608B-6CE4-8ED3488E8B91}"/>
          </ac:spMkLst>
        </pc:spChg>
        <pc:spChg chg="mod">
          <ac:chgData name="Yashwanth Ravula(UST,IN)" userId="S::245098@ust.com::26c642e7-a083-4a2f-87f6-e20b0ef91a94" providerId="AD" clId="Web-{FB1D1232-FE77-434D-91BE-48259B30732A}" dt="2023-02-28T12:23:29.079" v="341" actId="20577"/>
          <ac:spMkLst>
            <pc:docMk/>
            <pc:sldMk cId="359614143" sldId="433"/>
            <ac:spMk id="3" creationId="{45AA5242-7A7D-9D34-6850-0D5645FE712D}"/>
          </ac:spMkLst>
        </pc:spChg>
        <pc:spChg chg="del">
          <ac:chgData name="Yashwanth Ravula(UST,IN)" userId="S::245098@ust.com::26c642e7-a083-4a2f-87f6-e20b0ef91a94" providerId="AD" clId="Web-{FB1D1232-FE77-434D-91BE-48259B30732A}" dt="2023-02-28T11:52:12.357" v="41"/>
          <ac:spMkLst>
            <pc:docMk/>
            <pc:sldMk cId="359614143" sldId="433"/>
            <ac:spMk id="4" creationId="{75E7BB4C-506B-D81D-7A8D-3938FEA35125}"/>
          </ac:spMkLst>
        </pc:spChg>
        <pc:spChg chg="del">
          <ac:chgData name="Yashwanth Ravula(UST,IN)" userId="S::245098@ust.com::26c642e7-a083-4a2f-87f6-e20b0ef91a94" providerId="AD" clId="Web-{FB1D1232-FE77-434D-91BE-48259B30732A}" dt="2023-02-28T11:52:00.607" v="40"/>
          <ac:spMkLst>
            <pc:docMk/>
            <pc:sldMk cId="359614143" sldId="433"/>
            <ac:spMk id="5" creationId="{55BEEE70-8084-5AB7-3AC7-CC5BCDC06CAC}"/>
          </ac:spMkLst>
        </pc:spChg>
        <pc:spChg chg="del">
          <ac:chgData name="Yashwanth Ravula(UST,IN)" userId="S::245098@ust.com::26c642e7-a083-4a2f-87f6-e20b0ef91a94" providerId="AD" clId="Web-{FB1D1232-FE77-434D-91BE-48259B30732A}" dt="2023-02-28T11:51:43.247" v="39"/>
          <ac:spMkLst>
            <pc:docMk/>
            <pc:sldMk cId="359614143" sldId="433"/>
            <ac:spMk id="6" creationId="{FE80926E-EED8-508A-E9AD-9261A5B11B59}"/>
          </ac:spMkLst>
        </pc:spChg>
      </pc:sldChg>
      <pc:sldChg chg="new del">
        <pc:chgData name="Yashwanth Ravula(UST,IN)" userId="S::245098@ust.com::26c642e7-a083-4a2f-87f6-e20b0ef91a94" providerId="AD" clId="Web-{FB1D1232-FE77-434D-91BE-48259B30732A}" dt="2023-02-28T11:50:48.090" v="1"/>
        <pc:sldMkLst>
          <pc:docMk/>
          <pc:sldMk cId="1324531577" sldId="433"/>
        </pc:sldMkLst>
      </pc:sldChg>
      <pc:sldChg chg="addSp delSp modSp new del">
        <pc:chgData name="Yashwanth Ravula(UST,IN)" userId="S::245098@ust.com::26c642e7-a083-4a2f-87f6-e20b0ef91a94" providerId="AD" clId="Web-{FB1D1232-FE77-434D-91BE-48259B30732A}" dt="2023-02-28T12:19:00.214" v="241"/>
        <pc:sldMkLst>
          <pc:docMk/>
          <pc:sldMk cId="4012503917" sldId="434"/>
        </pc:sldMkLst>
        <pc:spChg chg="del">
          <ac:chgData name="Yashwanth Ravula(UST,IN)" userId="S::245098@ust.com::26c642e7-a083-4a2f-87f6-e20b0ef91a94" providerId="AD" clId="Web-{FB1D1232-FE77-434D-91BE-48259B30732A}" dt="2023-02-28T11:57:27.207" v="77"/>
          <ac:spMkLst>
            <pc:docMk/>
            <pc:sldMk cId="4012503917" sldId="434"/>
            <ac:spMk id="2" creationId="{EA9209C6-34DA-19A1-86DF-BC4BAF3FBB93}"/>
          </ac:spMkLst>
        </pc:spChg>
        <pc:spChg chg="mod">
          <ac:chgData name="Yashwanth Ravula(UST,IN)" userId="S::245098@ust.com::26c642e7-a083-4a2f-87f6-e20b0ef91a94" providerId="AD" clId="Web-{FB1D1232-FE77-434D-91BE-48259B30732A}" dt="2023-02-28T12:17:44.729" v="235" actId="14100"/>
          <ac:spMkLst>
            <pc:docMk/>
            <pc:sldMk cId="4012503917" sldId="434"/>
            <ac:spMk id="3" creationId="{22181F15-0C56-608C-0654-9EE8690613F0}"/>
          </ac:spMkLst>
        </pc:spChg>
        <pc:spChg chg="del">
          <ac:chgData name="Yashwanth Ravula(UST,IN)" userId="S::245098@ust.com::26c642e7-a083-4a2f-87f6-e20b0ef91a94" providerId="AD" clId="Web-{FB1D1232-FE77-434D-91BE-48259B30732A}" dt="2023-02-28T11:56:57.753" v="71"/>
          <ac:spMkLst>
            <pc:docMk/>
            <pc:sldMk cId="4012503917" sldId="434"/>
            <ac:spMk id="4" creationId="{4A794BC2-5078-4433-D3F4-A0011ABE4AAC}"/>
          </ac:spMkLst>
        </pc:spChg>
        <pc:spChg chg="del">
          <ac:chgData name="Yashwanth Ravula(UST,IN)" userId="S::245098@ust.com::26c642e7-a083-4a2f-87f6-e20b0ef91a94" providerId="AD" clId="Web-{FB1D1232-FE77-434D-91BE-48259B30732A}" dt="2023-02-28T11:56:49.222" v="70"/>
          <ac:spMkLst>
            <pc:docMk/>
            <pc:sldMk cId="4012503917" sldId="434"/>
            <ac:spMk id="5" creationId="{93EE7C7E-6646-0D6D-2C22-A5DC0A21DE35}"/>
          </ac:spMkLst>
        </pc:spChg>
        <pc:spChg chg="del">
          <ac:chgData name="Yashwanth Ravula(UST,IN)" userId="S::245098@ust.com::26c642e7-a083-4a2f-87f6-e20b0ef91a94" providerId="AD" clId="Web-{FB1D1232-FE77-434D-91BE-48259B30732A}" dt="2023-02-28T11:56:39.643" v="69"/>
          <ac:spMkLst>
            <pc:docMk/>
            <pc:sldMk cId="4012503917" sldId="434"/>
            <ac:spMk id="6" creationId="{8A908EAF-8524-206F-4629-F7B74A6B987C}"/>
          </ac:spMkLst>
        </pc:spChg>
        <pc:spChg chg="add del mod">
          <ac:chgData name="Yashwanth Ravula(UST,IN)" userId="S::245098@ust.com::26c642e7-a083-4a2f-87f6-e20b0ef91a94" providerId="AD" clId="Web-{FB1D1232-FE77-434D-91BE-48259B30732A}" dt="2023-02-28T12:16:30.899" v="227"/>
          <ac:spMkLst>
            <pc:docMk/>
            <pc:sldMk cId="4012503917" sldId="434"/>
            <ac:spMk id="7" creationId="{1C771890-7E16-0E7D-834A-AC1D2943884E}"/>
          </ac:spMkLst>
        </pc:spChg>
        <pc:spChg chg="add del mod">
          <ac:chgData name="Yashwanth Ravula(UST,IN)" userId="S::245098@ust.com::26c642e7-a083-4a2f-87f6-e20b0ef91a94" providerId="AD" clId="Web-{FB1D1232-FE77-434D-91BE-48259B30732A}" dt="2023-02-28T12:17:25.650" v="234"/>
          <ac:spMkLst>
            <pc:docMk/>
            <pc:sldMk cId="4012503917" sldId="434"/>
            <ac:spMk id="8" creationId="{C7C1E33F-E014-7C19-D389-29D6B5037CF1}"/>
          </ac:spMkLst>
        </pc:spChg>
      </pc:sldChg>
      <pc:sldChg chg="addSp delSp modSp new">
        <pc:chgData name="Yashwanth Ravula(UST,IN)" userId="S::245098@ust.com::26c642e7-a083-4a2f-87f6-e20b0ef91a94" providerId="AD" clId="Web-{FB1D1232-FE77-434D-91BE-48259B30732A}" dt="2023-02-28T12:21:05.029" v="322" actId="20577"/>
        <pc:sldMkLst>
          <pc:docMk/>
          <pc:sldMk cId="4163659290" sldId="442"/>
        </pc:sldMkLst>
        <pc:spChg chg="mod">
          <ac:chgData name="Yashwanth Ravula(UST,IN)" userId="S::245098@ust.com::26c642e7-a083-4a2f-87f6-e20b0ef91a94" providerId="AD" clId="Web-{FB1D1232-FE77-434D-91BE-48259B30732A}" dt="2023-02-28T12:21:05.029" v="322" actId="20577"/>
          <ac:spMkLst>
            <pc:docMk/>
            <pc:sldMk cId="4163659290" sldId="442"/>
            <ac:spMk id="2" creationId="{E7EFE3C0-E31C-6459-73A8-59105475D401}"/>
          </ac:spMkLst>
        </pc:spChg>
        <pc:spChg chg="mod">
          <ac:chgData name="Yashwanth Ravula(UST,IN)" userId="S::245098@ust.com::26c642e7-a083-4a2f-87f6-e20b0ef91a94" providerId="AD" clId="Web-{FB1D1232-FE77-434D-91BE-48259B30732A}" dt="2023-02-28T12:20:23.106" v="303" actId="20577"/>
          <ac:spMkLst>
            <pc:docMk/>
            <pc:sldMk cId="4163659290" sldId="442"/>
            <ac:spMk id="3" creationId="{020FB93D-AC3A-6ACD-CBC8-FE2AC7E893B6}"/>
          </ac:spMkLst>
        </pc:spChg>
        <pc:spChg chg="add del">
          <ac:chgData name="Yashwanth Ravula(UST,IN)" userId="S::245098@ust.com::26c642e7-a083-4a2f-87f6-e20b0ef91a94" providerId="AD" clId="Web-{FB1D1232-FE77-434D-91BE-48259B30732A}" dt="2023-02-28T12:18:52.620" v="240"/>
          <ac:spMkLst>
            <pc:docMk/>
            <pc:sldMk cId="4163659290" sldId="442"/>
            <ac:spMk id="4" creationId="{BF644B1E-2DC3-9381-839B-614CF51F2085}"/>
          </ac:spMkLst>
        </pc:spChg>
      </pc:sldChg>
    </pc:docChg>
  </pc:docChgLst>
  <pc:docChgLst>
    <pc:chgData name="Sowjanya Morisetty(UST,IN)" userId="S::245132@ust.com::fafc9569-a945-46e7-9869-5c26008d3c84" providerId="AD" clId="Web-{8A3E20D6-BD49-4340-B392-8CA89F98CBF4}"/>
    <pc:docChg chg="modSld">
      <pc:chgData name="Sowjanya Morisetty(UST,IN)" userId="S::245132@ust.com::fafc9569-a945-46e7-9869-5c26008d3c84" providerId="AD" clId="Web-{8A3E20D6-BD49-4340-B392-8CA89F98CBF4}" dt="2023-03-03T03:56:50.847" v="53" actId="20577"/>
      <pc:docMkLst>
        <pc:docMk/>
      </pc:docMkLst>
      <pc:sldChg chg="modSp">
        <pc:chgData name="Sowjanya Morisetty(UST,IN)" userId="S::245132@ust.com::fafc9569-a945-46e7-9869-5c26008d3c84" providerId="AD" clId="Web-{8A3E20D6-BD49-4340-B392-8CA89F98CBF4}" dt="2023-03-03T03:56:50.847" v="53" actId="20577"/>
        <pc:sldMkLst>
          <pc:docMk/>
          <pc:sldMk cId="778499327" sldId="459"/>
        </pc:sldMkLst>
        <pc:spChg chg="mod">
          <ac:chgData name="Sowjanya Morisetty(UST,IN)" userId="S::245132@ust.com::fafc9569-a945-46e7-9869-5c26008d3c84" providerId="AD" clId="Web-{8A3E20D6-BD49-4340-B392-8CA89F98CBF4}" dt="2023-03-03T03:55:53.799" v="48" actId="20577"/>
          <ac:spMkLst>
            <pc:docMk/>
            <pc:sldMk cId="778499327" sldId="459"/>
            <ac:spMk id="20" creationId="{7F14EB71-9ED2-9F96-C85E-7EB3D17E4FEF}"/>
          </ac:spMkLst>
        </pc:spChg>
        <pc:spChg chg="mod">
          <ac:chgData name="Sowjanya Morisetty(UST,IN)" userId="S::245132@ust.com::fafc9569-a945-46e7-9869-5c26008d3c84" providerId="AD" clId="Web-{8A3E20D6-BD49-4340-B392-8CA89F98CBF4}" dt="2023-03-03T03:55:10.798" v="28" actId="20577"/>
          <ac:spMkLst>
            <pc:docMk/>
            <pc:sldMk cId="778499327" sldId="459"/>
            <ac:spMk id="25" creationId="{EDB06B38-FE0A-8BA6-8738-748A96B792DB}"/>
          </ac:spMkLst>
        </pc:spChg>
        <pc:spChg chg="mod">
          <ac:chgData name="Sowjanya Morisetty(UST,IN)" userId="S::245132@ust.com::fafc9569-a945-46e7-9869-5c26008d3c84" providerId="AD" clId="Web-{8A3E20D6-BD49-4340-B392-8CA89F98CBF4}" dt="2023-03-03T03:56:50.847" v="53" actId="20577"/>
          <ac:spMkLst>
            <pc:docMk/>
            <pc:sldMk cId="778499327" sldId="459"/>
            <ac:spMk id="27" creationId="{BF7DC766-CF04-5CFB-32EB-90EEA4094AAE}"/>
          </ac:spMkLst>
        </pc:spChg>
      </pc:sldChg>
    </pc:docChg>
  </pc:docChgLst>
  <pc:docChgLst>
    <pc:chgData name="Rayona Mathew(UST,IN)" userId="S::245072@ust.com::ba69e595-3dd2-41bd-a7f7-516712dab024" providerId="AD" clId="Web-{B86895FF-EF37-49DD-A9D6-22169F7C3276}"/>
    <pc:docChg chg="addSld delSld">
      <pc:chgData name="Rayona Mathew(UST,IN)" userId="S::245072@ust.com::ba69e595-3dd2-41bd-a7f7-516712dab024" providerId="AD" clId="Web-{B86895FF-EF37-49DD-A9D6-22169F7C3276}" dt="2023-03-03T09:20:26.824" v="1"/>
      <pc:docMkLst>
        <pc:docMk/>
      </pc:docMkLst>
      <pc:sldChg chg="add del">
        <pc:chgData name="Rayona Mathew(UST,IN)" userId="S::245072@ust.com::ba69e595-3dd2-41bd-a7f7-516712dab024" providerId="AD" clId="Web-{B86895FF-EF37-49DD-A9D6-22169F7C3276}" dt="2023-03-03T09:20:26.824" v="1"/>
        <pc:sldMkLst>
          <pc:docMk/>
          <pc:sldMk cId="1230819706" sldId="471"/>
        </pc:sldMkLst>
      </pc:sldChg>
    </pc:docChg>
  </pc:docChgLst>
  <pc:docChgLst>
    <pc:chgData name="Yashwanth Ravula(UST,IN)" userId="S::245098@ust.com::26c642e7-a083-4a2f-87f6-e20b0ef91a94" providerId="AD" clId="Web-{8D91A25F-7A4C-447F-BB9D-D836C706589A}"/>
    <pc:docChg chg="modSld">
      <pc:chgData name="Yashwanth Ravula(UST,IN)" userId="S::245098@ust.com::26c642e7-a083-4a2f-87f6-e20b0ef91a94" providerId="AD" clId="Web-{8D91A25F-7A4C-447F-BB9D-D836C706589A}" dt="2023-03-03T09:07:25.461" v="1" actId="20577"/>
      <pc:docMkLst>
        <pc:docMk/>
      </pc:docMkLst>
      <pc:sldChg chg="modSp">
        <pc:chgData name="Yashwanth Ravula(UST,IN)" userId="S::245098@ust.com::26c642e7-a083-4a2f-87f6-e20b0ef91a94" providerId="AD" clId="Web-{8D91A25F-7A4C-447F-BB9D-D836C706589A}" dt="2023-03-03T09:07:25.461" v="1" actId="20577"/>
        <pc:sldMkLst>
          <pc:docMk/>
          <pc:sldMk cId="19244136" sldId="453"/>
        </pc:sldMkLst>
        <pc:spChg chg="mod">
          <ac:chgData name="Yashwanth Ravula(UST,IN)" userId="S::245098@ust.com::26c642e7-a083-4a2f-87f6-e20b0ef91a94" providerId="AD" clId="Web-{8D91A25F-7A4C-447F-BB9D-D836C706589A}" dt="2023-03-03T09:07:25.461" v="1" actId="20577"/>
          <ac:spMkLst>
            <pc:docMk/>
            <pc:sldMk cId="19244136" sldId="453"/>
            <ac:spMk id="3" creationId="{A475E339-374D-08CD-9943-833B27247B34}"/>
          </ac:spMkLst>
        </pc:spChg>
      </pc:sldChg>
    </pc:docChg>
  </pc:docChgLst>
  <pc:docChgLst>
    <pc:chgData name="Rayona Mathew(UST,IN)" userId="S::245072@ust.com::ba69e595-3dd2-41bd-a7f7-516712dab024" providerId="AD" clId="Web-{844D9FFA-C088-4474-988A-996A087D0FAC}"/>
    <pc:docChg chg="modSld">
      <pc:chgData name="Rayona Mathew(UST,IN)" userId="S::245072@ust.com::ba69e595-3dd2-41bd-a7f7-516712dab024" providerId="AD" clId="Web-{844D9FFA-C088-4474-988A-996A087D0FAC}" dt="2023-02-28T11:37:15.924" v="41" actId="20577"/>
      <pc:docMkLst>
        <pc:docMk/>
      </pc:docMkLst>
      <pc:sldChg chg="modSp">
        <pc:chgData name="Rayona Mathew(UST,IN)" userId="S::245072@ust.com::ba69e595-3dd2-41bd-a7f7-516712dab024" providerId="AD" clId="Web-{844D9FFA-C088-4474-988A-996A087D0FAC}" dt="2023-02-28T11:37:15.924" v="41" actId="20577"/>
        <pc:sldMkLst>
          <pc:docMk/>
          <pc:sldMk cId="2090374411" sldId="256"/>
        </pc:sldMkLst>
        <pc:spChg chg="mod">
          <ac:chgData name="Rayona Mathew(UST,IN)" userId="S::245072@ust.com::ba69e595-3dd2-41bd-a7f7-516712dab024" providerId="AD" clId="Web-{844D9FFA-C088-4474-988A-996A087D0FAC}" dt="2023-02-28T11:36:25.267" v="5" actId="20577"/>
          <ac:spMkLst>
            <pc:docMk/>
            <pc:sldMk cId="2090374411" sldId="256"/>
            <ac:spMk id="2" creationId="{8AB9DB62-7740-4015-9623-764DF9201FC5}"/>
          </ac:spMkLst>
        </pc:spChg>
        <pc:spChg chg="mod">
          <ac:chgData name="Rayona Mathew(UST,IN)" userId="S::245072@ust.com::ba69e595-3dd2-41bd-a7f7-516712dab024" providerId="AD" clId="Web-{844D9FFA-C088-4474-988A-996A087D0FAC}" dt="2023-02-28T11:36:31.142" v="14" actId="20577"/>
          <ac:spMkLst>
            <pc:docMk/>
            <pc:sldMk cId="2090374411" sldId="256"/>
            <ac:spMk id="5" creationId="{5CEBBB1D-F7D8-D340-BD20-6F0A5E12BD08}"/>
          </ac:spMkLst>
        </pc:spChg>
        <pc:spChg chg="mod">
          <ac:chgData name="Rayona Mathew(UST,IN)" userId="S::245072@ust.com::ba69e595-3dd2-41bd-a7f7-516712dab024" providerId="AD" clId="Web-{844D9FFA-C088-4474-988A-996A087D0FAC}" dt="2023-02-28T11:37:15.924" v="41" actId="20577"/>
          <ac:spMkLst>
            <pc:docMk/>
            <pc:sldMk cId="2090374411" sldId="256"/>
            <ac:spMk id="11" creationId="{436C3CF1-F21B-DB46-8DF3-194E00852FEE}"/>
          </ac:spMkLst>
        </pc:spChg>
        <pc:spChg chg="mod">
          <ac:chgData name="Rayona Mathew(UST,IN)" userId="S::245072@ust.com::ba69e595-3dd2-41bd-a7f7-516712dab024" providerId="AD" clId="Web-{844D9FFA-C088-4474-988A-996A087D0FAC}" dt="2023-02-28T11:36:45.064" v="34" actId="20577"/>
          <ac:spMkLst>
            <pc:docMk/>
            <pc:sldMk cId="2090374411" sldId="256"/>
            <ac:spMk id="19" creationId="{A385DD5C-AB56-7D44-97A6-153DA70A4202}"/>
          </ac:spMkLst>
        </pc:spChg>
      </pc:sldChg>
    </pc:docChg>
  </pc:docChgLst>
  <pc:docChgLst>
    <pc:chgData name="Sowjanya Morisetty(UST,IN)" userId="S::245132@ust.com::fafc9569-a945-46e7-9869-5c26008d3c84" providerId="AD" clId="Web-{4B42A6EF-A70A-41AC-8E3A-8C59AA59A465}"/>
    <pc:docChg chg="addSld modSld">
      <pc:chgData name="Sowjanya Morisetty(UST,IN)" userId="S::245132@ust.com::fafc9569-a945-46e7-9869-5c26008d3c84" providerId="AD" clId="Web-{4B42A6EF-A70A-41AC-8E3A-8C59AA59A465}" dt="2023-02-28T12:21:16.889" v="26" actId="20577"/>
      <pc:docMkLst>
        <pc:docMk/>
      </pc:docMkLst>
      <pc:sldChg chg="modSp">
        <pc:chgData name="Sowjanya Morisetty(UST,IN)" userId="S::245132@ust.com::fafc9569-a945-46e7-9869-5c26008d3c84" providerId="AD" clId="Web-{4B42A6EF-A70A-41AC-8E3A-8C59AA59A465}" dt="2023-02-28T12:12:06.250" v="11" actId="20577"/>
        <pc:sldMkLst>
          <pc:docMk/>
          <pc:sldMk cId="877123665" sldId="431"/>
        </pc:sldMkLst>
        <pc:spChg chg="mod">
          <ac:chgData name="Sowjanya Morisetty(UST,IN)" userId="S::245132@ust.com::fafc9569-a945-46e7-9869-5c26008d3c84" providerId="AD" clId="Web-{4B42A6EF-A70A-41AC-8E3A-8C59AA59A465}" dt="2023-02-28T12:12:06.250" v="11" actId="20577"/>
          <ac:spMkLst>
            <pc:docMk/>
            <pc:sldMk cId="877123665" sldId="431"/>
            <ac:spMk id="6" creationId="{8BC7BFEE-38DA-DFBD-CD0D-D04ADB94AB00}"/>
          </ac:spMkLst>
        </pc:spChg>
      </pc:sldChg>
      <pc:sldChg chg="modSp">
        <pc:chgData name="Sowjanya Morisetty(UST,IN)" userId="S::245132@ust.com::fafc9569-a945-46e7-9869-5c26008d3c84" providerId="AD" clId="Web-{4B42A6EF-A70A-41AC-8E3A-8C59AA59A465}" dt="2023-02-28T12:16:16.756" v="21" actId="20577"/>
        <pc:sldMkLst>
          <pc:docMk/>
          <pc:sldMk cId="4012503917" sldId="434"/>
        </pc:sldMkLst>
        <pc:spChg chg="mod">
          <ac:chgData name="Sowjanya Morisetty(UST,IN)" userId="S::245132@ust.com::fafc9569-a945-46e7-9869-5c26008d3c84" providerId="AD" clId="Web-{4B42A6EF-A70A-41AC-8E3A-8C59AA59A465}" dt="2023-02-28T12:16:16.756" v="21" actId="20577"/>
          <ac:spMkLst>
            <pc:docMk/>
            <pc:sldMk cId="4012503917" sldId="434"/>
            <ac:spMk id="3" creationId="{22181F15-0C56-608C-0654-9EE8690613F0}"/>
          </ac:spMkLst>
        </pc:spChg>
      </pc:sldChg>
      <pc:sldChg chg="modSp">
        <pc:chgData name="Sowjanya Morisetty(UST,IN)" userId="S::245132@ust.com::fafc9569-a945-46e7-9869-5c26008d3c84" providerId="AD" clId="Web-{4B42A6EF-A70A-41AC-8E3A-8C59AA59A465}" dt="2023-02-28T12:20:42.279" v="24" actId="20577"/>
        <pc:sldMkLst>
          <pc:docMk/>
          <pc:sldMk cId="98175034" sldId="440"/>
        </pc:sldMkLst>
        <pc:spChg chg="mod">
          <ac:chgData name="Sowjanya Morisetty(UST,IN)" userId="S::245132@ust.com::fafc9569-a945-46e7-9869-5c26008d3c84" providerId="AD" clId="Web-{4B42A6EF-A70A-41AC-8E3A-8C59AA59A465}" dt="2023-02-28T12:20:42.279" v="24" actId="20577"/>
          <ac:spMkLst>
            <pc:docMk/>
            <pc:sldMk cId="98175034" sldId="440"/>
            <ac:spMk id="3" creationId="{C3AE7769-A47C-8510-114E-2CBE65720147}"/>
          </ac:spMkLst>
        </pc:spChg>
      </pc:sldChg>
      <pc:sldChg chg="delSp modSp new mod modClrScheme chgLayout">
        <pc:chgData name="Sowjanya Morisetty(UST,IN)" userId="S::245132@ust.com::fafc9569-a945-46e7-9869-5c26008d3c84" providerId="AD" clId="Web-{4B42A6EF-A70A-41AC-8E3A-8C59AA59A465}" dt="2023-02-28T12:21:16.889" v="26" actId="20577"/>
        <pc:sldMkLst>
          <pc:docMk/>
          <pc:sldMk cId="2566345393" sldId="441"/>
        </pc:sldMkLst>
        <pc:spChg chg="mod ord">
          <ac:chgData name="Sowjanya Morisetty(UST,IN)" userId="S::245132@ust.com::fafc9569-a945-46e7-9869-5c26008d3c84" providerId="AD" clId="Web-{4B42A6EF-A70A-41AC-8E3A-8C59AA59A465}" dt="2023-02-28T12:12:33.360" v="13"/>
          <ac:spMkLst>
            <pc:docMk/>
            <pc:sldMk cId="2566345393" sldId="441"/>
            <ac:spMk id="2" creationId="{992D75A2-966F-E958-C003-174F1DF22475}"/>
          </ac:spMkLst>
        </pc:spChg>
        <pc:spChg chg="mod ord">
          <ac:chgData name="Sowjanya Morisetty(UST,IN)" userId="S::245132@ust.com::fafc9569-a945-46e7-9869-5c26008d3c84" providerId="AD" clId="Web-{4B42A6EF-A70A-41AC-8E3A-8C59AA59A465}" dt="2023-02-28T12:21:16.889" v="26" actId="20577"/>
          <ac:spMkLst>
            <pc:docMk/>
            <pc:sldMk cId="2566345393" sldId="441"/>
            <ac:spMk id="3" creationId="{6C9006DF-1982-58FC-A4F3-07BBA1574696}"/>
          </ac:spMkLst>
        </pc:spChg>
        <pc:spChg chg="del">
          <ac:chgData name="Sowjanya Morisetty(UST,IN)" userId="S::245132@ust.com::fafc9569-a945-46e7-9869-5c26008d3c84" providerId="AD" clId="Web-{4B42A6EF-A70A-41AC-8E3A-8C59AA59A465}" dt="2023-02-28T12:12:33.360" v="13"/>
          <ac:spMkLst>
            <pc:docMk/>
            <pc:sldMk cId="2566345393" sldId="441"/>
            <ac:spMk id="4" creationId="{06EE0E25-A82A-4D42-4C5C-FF2A6B8C8226}"/>
          </ac:spMkLst>
        </pc:spChg>
        <pc:spChg chg="del">
          <ac:chgData name="Sowjanya Morisetty(UST,IN)" userId="S::245132@ust.com::fafc9569-a945-46e7-9869-5c26008d3c84" providerId="AD" clId="Web-{4B42A6EF-A70A-41AC-8E3A-8C59AA59A465}" dt="2023-02-28T12:12:33.360" v="13"/>
          <ac:spMkLst>
            <pc:docMk/>
            <pc:sldMk cId="2566345393" sldId="441"/>
            <ac:spMk id="5" creationId="{C52DAC29-6ACE-F302-1FB9-31B2DB6ED765}"/>
          </ac:spMkLst>
        </pc:spChg>
        <pc:spChg chg="del">
          <ac:chgData name="Sowjanya Morisetty(UST,IN)" userId="S::245132@ust.com::fafc9569-a945-46e7-9869-5c26008d3c84" providerId="AD" clId="Web-{4B42A6EF-A70A-41AC-8E3A-8C59AA59A465}" dt="2023-02-28T12:12:33.360" v="13"/>
          <ac:spMkLst>
            <pc:docMk/>
            <pc:sldMk cId="2566345393" sldId="441"/>
            <ac:spMk id="6" creationId="{937C7760-9F68-54D4-A26D-BC49636C2916}"/>
          </ac:spMkLst>
        </pc:spChg>
      </pc:sldChg>
    </pc:docChg>
  </pc:docChgLst>
  <pc:docChgLst>
    <pc:chgData name="Sowjanya Morisetty(UST,IN)" userId="S::245132@ust.com::fafc9569-a945-46e7-9869-5c26008d3c84" providerId="AD" clId="Web-{ED29B79D-4331-485A-9511-12903F0309A8}"/>
    <pc:docChg chg="modSld">
      <pc:chgData name="Sowjanya Morisetty(UST,IN)" userId="S::245132@ust.com::fafc9569-a945-46e7-9869-5c26008d3c84" providerId="AD" clId="Web-{ED29B79D-4331-485A-9511-12903F0309A8}" dt="2023-02-28T12:10:11.831" v="1" actId="20577"/>
      <pc:docMkLst>
        <pc:docMk/>
      </pc:docMkLst>
      <pc:sldChg chg="modSp">
        <pc:chgData name="Sowjanya Morisetty(UST,IN)" userId="S::245132@ust.com::fafc9569-a945-46e7-9869-5c26008d3c84" providerId="AD" clId="Web-{ED29B79D-4331-485A-9511-12903F0309A8}" dt="2023-02-28T12:10:11.831" v="1" actId="20577"/>
        <pc:sldMkLst>
          <pc:docMk/>
          <pc:sldMk cId="877123665" sldId="431"/>
        </pc:sldMkLst>
        <pc:spChg chg="mod">
          <ac:chgData name="Sowjanya Morisetty(UST,IN)" userId="S::245132@ust.com::fafc9569-a945-46e7-9869-5c26008d3c84" providerId="AD" clId="Web-{ED29B79D-4331-485A-9511-12903F0309A8}" dt="2023-02-28T12:10:11.831" v="1" actId="20577"/>
          <ac:spMkLst>
            <pc:docMk/>
            <pc:sldMk cId="877123665" sldId="431"/>
            <ac:spMk id="6" creationId="{8BC7BFEE-38DA-DFBD-CD0D-D04ADB94AB00}"/>
          </ac:spMkLst>
        </pc:spChg>
      </pc:sldChg>
    </pc:docChg>
  </pc:docChgLst>
  <pc:docChgLst>
    <pc:chgData name="Meghana Bareddy(UST,IN)" userId="S::245111@ust.com::3bd59dec-7216-47cd-96d2-e656b7bc4155" providerId="AD" clId="Web-{79CEB347-1348-45C9-9F61-E02D0F688FA3}"/>
    <pc:docChg chg="modSld">
      <pc:chgData name="Meghana Bareddy(UST,IN)" userId="S::245111@ust.com::3bd59dec-7216-47cd-96d2-e656b7bc4155" providerId="AD" clId="Web-{79CEB347-1348-45C9-9F61-E02D0F688FA3}" dt="2023-03-03T09:21:55.741" v="1" actId="20577"/>
      <pc:docMkLst>
        <pc:docMk/>
      </pc:docMkLst>
      <pc:sldChg chg="modSp">
        <pc:chgData name="Meghana Bareddy(UST,IN)" userId="S::245111@ust.com::3bd59dec-7216-47cd-96d2-e656b7bc4155" providerId="AD" clId="Web-{79CEB347-1348-45C9-9F61-E02D0F688FA3}" dt="2023-03-03T09:21:55.741" v="1" actId="20577"/>
        <pc:sldMkLst>
          <pc:docMk/>
          <pc:sldMk cId="1259263587" sldId="450"/>
        </pc:sldMkLst>
        <pc:spChg chg="mod">
          <ac:chgData name="Meghana Bareddy(UST,IN)" userId="S::245111@ust.com::3bd59dec-7216-47cd-96d2-e656b7bc4155" providerId="AD" clId="Web-{79CEB347-1348-45C9-9F61-E02D0F688FA3}" dt="2023-03-03T09:21:55.741" v="1" actId="20577"/>
          <ac:spMkLst>
            <pc:docMk/>
            <pc:sldMk cId="1259263587" sldId="450"/>
            <ac:spMk id="3" creationId="{F0612444-3E8B-9714-EC0B-5CED5F268B32}"/>
          </ac:spMkLst>
        </pc:spChg>
      </pc:sldChg>
    </pc:docChg>
  </pc:docChgLst>
  <pc:docChgLst>
    <pc:chgData name="Yashwanth Ravula(UST,IN)" userId="S::245098@ust.com::26c642e7-a083-4a2f-87f6-e20b0ef91a94" providerId="AD" clId="Web-{227AFEB0-5E13-465E-A779-857C28F0FEB9}"/>
    <pc:docChg chg="addSld modSld">
      <pc:chgData name="Yashwanth Ravula(UST,IN)" userId="S::245098@ust.com::26c642e7-a083-4a2f-87f6-e20b0ef91a94" providerId="AD" clId="Web-{227AFEB0-5E13-465E-A779-857C28F0FEB9}" dt="2023-03-02T05:02:08.950" v="122" actId="20577"/>
      <pc:docMkLst>
        <pc:docMk/>
      </pc:docMkLst>
      <pc:sldChg chg="modSp mod chgLayout">
        <pc:chgData name="Yashwanth Ravula(UST,IN)" userId="S::245098@ust.com::26c642e7-a083-4a2f-87f6-e20b0ef91a94" providerId="AD" clId="Web-{227AFEB0-5E13-465E-A779-857C28F0FEB9}" dt="2023-03-02T04:59:08.648" v="73"/>
        <pc:sldMkLst>
          <pc:docMk/>
          <pc:sldMk cId="359614143" sldId="433"/>
        </pc:sldMkLst>
        <pc:spChg chg="mod ord">
          <ac:chgData name="Yashwanth Ravula(UST,IN)" userId="S::245098@ust.com::26c642e7-a083-4a2f-87f6-e20b0ef91a94" providerId="AD" clId="Web-{227AFEB0-5E13-465E-A779-857C28F0FEB9}" dt="2023-03-02T04:59:08.648" v="73"/>
          <ac:spMkLst>
            <pc:docMk/>
            <pc:sldMk cId="359614143" sldId="433"/>
            <ac:spMk id="2" creationId="{A1FA77BB-B48A-608B-6CE4-8ED3488E8B91}"/>
          </ac:spMkLst>
        </pc:spChg>
        <pc:spChg chg="mod ord">
          <ac:chgData name="Yashwanth Ravula(UST,IN)" userId="S::245098@ust.com::26c642e7-a083-4a2f-87f6-e20b0ef91a94" providerId="AD" clId="Web-{227AFEB0-5E13-465E-A779-857C28F0FEB9}" dt="2023-03-02T04:59:08.648" v="73"/>
          <ac:spMkLst>
            <pc:docMk/>
            <pc:sldMk cId="359614143" sldId="433"/>
            <ac:spMk id="3" creationId="{45AA5242-7A7D-9D34-6850-0D5645FE712D}"/>
          </ac:spMkLst>
        </pc:spChg>
      </pc:sldChg>
      <pc:sldChg chg="modSp mod chgLayout">
        <pc:chgData name="Yashwanth Ravula(UST,IN)" userId="S::245098@ust.com::26c642e7-a083-4a2f-87f6-e20b0ef91a94" providerId="AD" clId="Web-{227AFEB0-5E13-465E-A779-857C28F0FEB9}" dt="2023-03-02T04:26:19.100" v="59"/>
        <pc:sldMkLst>
          <pc:docMk/>
          <pc:sldMk cId="2533536236" sldId="444"/>
        </pc:sldMkLst>
        <pc:spChg chg="mod ord">
          <ac:chgData name="Yashwanth Ravula(UST,IN)" userId="S::245098@ust.com::26c642e7-a083-4a2f-87f6-e20b0ef91a94" providerId="AD" clId="Web-{227AFEB0-5E13-465E-A779-857C28F0FEB9}" dt="2023-03-02T04:26:19.100" v="59"/>
          <ac:spMkLst>
            <pc:docMk/>
            <pc:sldMk cId="2533536236" sldId="444"/>
            <ac:spMk id="2" creationId="{B06A8644-75A7-E56C-37D5-84D534448EE1}"/>
          </ac:spMkLst>
        </pc:spChg>
        <pc:spChg chg="mod ord">
          <ac:chgData name="Yashwanth Ravula(UST,IN)" userId="S::245098@ust.com::26c642e7-a083-4a2f-87f6-e20b0ef91a94" providerId="AD" clId="Web-{227AFEB0-5E13-465E-A779-857C28F0FEB9}" dt="2023-03-02T04:26:19.100" v="59"/>
          <ac:spMkLst>
            <pc:docMk/>
            <pc:sldMk cId="2533536236" sldId="444"/>
            <ac:spMk id="3" creationId="{2900A694-2C28-35AA-398A-82C321E9069C}"/>
          </ac:spMkLst>
        </pc:spChg>
      </pc:sldChg>
      <pc:sldChg chg="delSp modSp new mod chgLayout">
        <pc:chgData name="Yashwanth Ravula(UST,IN)" userId="S::245098@ust.com::26c642e7-a083-4a2f-87f6-e20b0ef91a94" providerId="AD" clId="Web-{227AFEB0-5E13-465E-A779-857C28F0FEB9}" dt="2023-03-02T05:02:08.950" v="122" actId="20577"/>
        <pc:sldMkLst>
          <pc:docMk/>
          <pc:sldMk cId="1259263587" sldId="450"/>
        </pc:sldMkLst>
        <pc:spChg chg="del">
          <ac:chgData name="Yashwanth Ravula(UST,IN)" userId="S::245098@ust.com::26c642e7-a083-4a2f-87f6-e20b0ef91a94" providerId="AD" clId="Web-{227AFEB0-5E13-465E-A779-857C28F0FEB9}" dt="2023-03-02T04:19:34.646" v="1"/>
          <ac:spMkLst>
            <pc:docMk/>
            <pc:sldMk cId="1259263587" sldId="450"/>
            <ac:spMk id="2" creationId="{34535E02-C5E0-53BF-06E9-86C79C3FF375}"/>
          </ac:spMkLst>
        </pc:spChg>
        <pc:spChg chg="mod ord">
          <ac:chgData name="Yashwanth Ravula(UST,IN)" userId="S::245098@ust.com::26c642e7-a083-4a2f-87f6-e20b0ef91a94" providerId="AD" clId="Web-{227AFEB0-5E13-465E-A779-857C28F0FEB9}" dt="2023-03-02T05:02:08.950" v="122" actId="20577"/>
          <ac:spMkLst>
            <pc:docMk/>
            <pc:sldMk cId="1259263587" sldId="450"/>
            <ac:spMk id="3" creationId="{F0612444-3E8B-9714-EC0B-5CED5F268B32}"/>
          </ac:spMkLst>
        </pc:spChg>
        <pc:spChg chg="del">
          <ac:chgData name="Yashwanth Ravula(UST,IN)" userId="S::245098@ust.com::26c642e7-a083-4a2f-87f6-e20b0ef91a94" providerId="AD" clId="Web-{227AFEB0-5E13-465E-A779-857C28F0FEB9}" dt="2023-03-02T04:19:40.349" v="2"/>
          <ac:spMkLst>
            <pc:docMk/>
            <pc:sldMk cId="1259263587" sldId="450"/>
            <ac:spMk id="4" creationId="{C2B770F9-DB39-C8A9-75B0-DD439BE8E984}"/>
          </ac:spMkLst>
        </pc:spChg>
        <pc:spChg chg="del">
          <ac:chgData name="Yashwanth Ravula(UST,IN)" userId="S::245098@ust.com::26c642e7-a083-4a2f-87f6-e20b0ef91a94" providerId="AD" clId="Web-{227AFEB0-5E13-465E-A779-857C28F0FEB9}" dt="2023-03-02T04:19:47.834" v="3"/>
          <ac:spMkLst>
            <pc:docMk/>
            <pc:sldMk cId="1259263587" sldId="450"/>
            <ac:spMk id="5" creationId="{32C21FF5-6BF9-B247-5F61-C250FACF2760}"/>
          </ac:spMkLst>
        </pc:spChg>
        <pc:spChg chg="del">
          <ac:chgData name="Yashwanth Ravula(UST,IN)" userId="S::245098@ust.com::26c642e7-a083-4a2f-87f6-e20b0ef91a94" providerId="AD" clId="Web-{227AFEB0-5E13-465E-A779-857C28F0FEB9}" dt="2023-03-02T04:19:52.662" v="4"/>
          <ac:spMkLst>
            <pc:docMk/>
            <pc:sldMk cId="1259263587" sldId="450"/>
            <ac:spMk id="6" creationId="{9EEE2460-E299-74BC-C21C-C351044D7DFB}"/>
          </ac:spMkLst>
        </pc:spChg>
      </pc:sldChg>
      <pc:sldChg chg="delSp modSp new mod chgLayout">
        <pc:chgData name="Yashwanth Ravula(UST,IN)" userId="S::245098@ust.com::26c642e7-a083-4a2f-87f6-e20b0ef91a94" providerId="AD" clId="Web-{227AFEB0-5E13-465E-A779-857C28F0FEB9}" dt="2023-03-02T04:25:41.661" v="58" actId="14100"/>
        <pc:sldMkLst>
          <pc:docMk/>
          <pc:sldMk cId="1782131822" sldId="451"/>
        </pc:sldMkLst>
        <pc:spChg chg="mod ord">
          <ac:chgData name="Yashwanth Ravula(UST,IN)" userId="S::245098@ust.com::26c642e7-a083-4a2f-87f6-e20b0ef91a94" providerId="AD" clId="Web-{227AFEB0-5E13-465E-A779-857C28F0FEB9}" dt="2023-03-02T04:25:34.348" v="57" actId="14100"/>
          <ac:spMkLst>
            <pc:docMk/>
            <pc:sldMk cId="1782131822" sldId="451"/>
            <ac:spMk id="2" creationId="{B8BD82F1-580E-E25A-874C-ECCC0C4CE286}"/>
          </ac:spMkLst>
        </pc:spChg>
        <pc:spChg chg="mod ord">
          <ac:chgData name="Yashwanth Ravula(UST,IN)" userId="S::245098@ust.com::26c642e7-a083-4a2f-87f6-e20b0ef91a94" providerId="AD" clId="Web-{227AFEB0-5E13-465E-A779-857C28F0FEB9}" dt="2023-03-02T04:25:41.661" v="58" actId="14100"/>
          <ac:spMkLst>
            <pc:docMk/>
            <pc:sldMk cId="1782131822" sldId="451"/>
            <ac:spMk id="3" creationId="{4ED35E56-1927-A356-46B9-71AB0390833B}"/>
          </ac:spMkLst>
        </pc:spChg>
        <pc:spChg chg="del">
          <ac:chgData name="Yashwanth Ravula(UST,IN)" userId="S::245098@ust.com::26c642e7-a083-4a2f-87f6-e20b0ef91a94" providerId="AD" clId="Web-{227AFEB0-5E13-465E-A779-857C28F0FEB9}" dt="2023-03-02T04:21:13.681" v="13"/>
          <ac:spMkLst>
            <pc:docMk/>
            <pc:sldMk cId="1782131822" sldId="451"/>
            <ac:spMk id="4" creationId="{F1FBA0EE-A254-0F73-7518-CD4F3AAE2555}"/>
          </ac:spMkLst>
        </pc:spChg>
        <pc:spChg chg="del">
          <ac:chgData name="Yashwanth Ravula(UST,IN)" userId="S::245098@ust.com::26c642e7-a083-4a2f-87f6-e20b0ef91a94" providerId="AD" clId="Web-{227AFEB0-5E13-465E-A779-857C28F0FEB9}" dt="2023-03-02T04:21:18.791" v="14"/>
          <ac:spMkLst>
            <pc:docMk/>
            <pc:sldMk cId="1782131822" sldId="451"/>
            <ac:spMk id="5" creationId="{2AFA1866-740E-4AB1-CFA8-D025F7966990}"/>
          </ac:spMkLst>
        </pc:spChg>
        <pc:spChg chg="del">
          <ac:chgData name="Yashwanth Ravula(UST,IN)" userId="S::245098@ust.com::26c642e7-a083-4a2f-87f6-e20b0ef91a94" providerId="AD" clId="Web-{227AFEB0-5E13-465E-A779-857C28F0FEB9}" dt="2023-03-02T04:21:22.791" v="15"/>
          <ac:spMkLst>
            <pc:docMk/>
            <pc:sldMk cId="1782131822" sldId="451"/>
            <ac:spMk id="6" creationId="{E426AF2E-B4C4-6D27-CE63-A4B0A0D1684C}"/>
          </ac:spMkLst>
        </pc:spChg>
      </pc:sldChg>
    </pc:docChg>
  </pc:docChgLst>
  <pc:docChgLst>
    <pc:chgData name="Yashwanth Ravula(UST,IN)" userId="S::245098@ust.com::26c642e7-a083-4a2f-87f6-e20b0ef91a94" providerId="AD" clId="Web-{2DE26FE2-45FB-4F26-A176-2705B95D5F2D}"/>
    <pc:docChg chg="addSld delSld modSld">
      <pc:chgData name="Yashwanth Ravula(UST,IN)" userId="S::245098@ust.com::26c642e7-a083-4a2f-87f6-e20b0ef91a94" providerId="AD" clId="Web-{2DE26FE2-45FB-4F26-A176-2705B95D5F2D}" dt="2023-03-02T08:55:48.439" v="177" actId="20577"/>
      <pc:docMkLst>
        <pc:docMk/>
      </pc:docMkLst>
      <pc:sldChg chg="addSp modSp new mod chgLayout">
        <pc:chgData name="Yashwanth Ravula(UST,IN)" userId="S::245098@ust.com::26c642e7-a083-4a2f-87f6-e20b0ef91a94" providerId="AD" clId="Web-{2DE26FE2-45FB-4F26-A176-2705B95D5F2D}" dt="2023-03-02T08:47:00.472" v="98" actId="20577"/>
        <pc:sldMkLst>
          <pc:docMk/>
          <pc:sldMk cId="1133210417" sldId="452"/>
        </pc:sldMkLst>
        <pc:spChg chg="mod ord">
          <ac:chgData name="Yashwanth Ravula(UST,IN)" userId="S::245098@ust.com::26c642e7-a083-4a2f-87f6-e20b0ef91a94" providerId="AD" clId="Web-{2DE26FE2-45FB-4F26-A176-2705B95D5F2D}" dt="2023-03-02T08:37:19.019" v="40" actId="20577"/>
          <ac:spMkLst>
            <pc:docMk/>
            <pc:sldMk cId="1133210417" sldId="452"/>
            <ac:spMk id="2" creationId="{60956068-AB54-9D54-06B5-09FEBCE37258}"/>
          </ac:spMkLst>
        </pc:spChg>
        <pc:spChg chg="add mod ord">
          <ac:chgData name="Yashwanth Ravula(UST,IN)" userId="S::245098@ust.com::26c642e7-a083-4a2f-87f6-e20b0ef91a94" providerId="AD" clId="Web-{2DE26FE2-45FB-4F26-A176-2705B95D5F2D}" dt="2023-03-02T08:47:00.472" v="98" actId="20577"/>
          <ac:spMkLst>
            <pc:docMk/>
            <pc:sldMk cId="1133210417" sldId="452"/>
            <ac:spMk id="3" creationId="{DFA55937-248F-8AD5-B1E6-DB5B037AA508}"/>
          </ac:spMkLst>
        </pc:spChg>
      </pc:sldChg>
      <pc:sldChg chg="addSp delSp modSp new del mod chgLayout">
        <pc:chgData name="Yashwanth Ravula(UST,IN)" userId="S::245098@ust.com::26c642e7-a083-4a2f-87f6-e20b0ef91a94" providerId="AD" clId="Web-{2DE26FE2-45FB-4F26-A176-2705B95D5F2D}" dt="2023-03-02T08:34:09.921" v="5"/>
        <pc:sldMkLst>
          <pc:docMk/>
          <pc:sldMk cId="1706638867" sldId="452"/>
        </pc:sldMkLst>
        <pc:spChg chg="mod ord">
          <ac:chgData name="Yashwanth Ravula(UST,IN)" userId="S::245098@ust.com::26c642e7-a083-4a2f-87f6-e20b0ef91a94" providerId="AD" clId="Web-{2DE26FE2-45FB-4F26-A176-2705B95D5F2D}" dt="2023-03-02T08:34:02.171" v="4" actId="14100"/>
          <ac:spMkLst>
            <pc:docMk/>
            <pc:sldMk cId="1706638867" sldId="452"/>
            <ac:spMk id="2" creationId="{64C3BEDC-FD44-EECB-F040-4EC3E36F197A}"/>
          </ac:spMkLst>
        </pc:spChg>
        <pc:spChg chg="add mod ord">
          <ac:chgData name="Yashwanth Ravula(UST,IN)" userId="S::245098@ust.com::26c642e7-a083-4a2f-87f6-e20b0ef91a94" providerId="AD" clId="Web-{2DE26FE2-45FB-4F26-A176-2705B95D5F2D}" dt="2023-03-02T08:33:49.327" v="2"/>
          <ac:spMkLst>
            <pc:docMk/>
            <pc:sldMk cId="1706638867" sldId="452"/>
            <ac:spMk id="3" creationId="{1953C599-20AC-A72E-59A0-8D975C5DB3AD}"/>
          </ac:spMkLst>
        </pc:spChg>
        <pc:spChg chg="add del mod ord">
          <ac:chgData name="Yashwanth Ravula(UST,IN)" userId="S::245098@ust.com::26c642e7-a083-4a2f-87f6-e20b0ef91a94" providerId="AD" clId="Web-{2DE26FE2-45FB-4F26-A176-2705B95D5F2D}" dt="2023-03-02T08:33:59.030" v="3"/>
          <ac:spMkLst>
            <pc:docMk/>
            <pc:sldMk cId="1706638867" sldId="452"/>
            <ac:spMk id="4" creationId="{7CF1E8B2-3BAB-264E-3A45-163BF1E7E0EA}"/>
          </ac:spMkLst>
        </pc:spChg>
      </pc:sldChg>
      <pc:sldChg chg="delSp modSp new">
        <pc:chgData name="Yashwanth Ravula(UST,IN)" userId="S::245098@ust.com::26c642e7-a083-4a2f-87f6-e20b0ef91a94" providerId="AD" clId="Web-{2DE26FE2-45FB-4F26-A176-2705B95D5F2D}" dt="2023-03-02T08:47:35.629" v="100" actId="14100"/>
        <pc:sldMkLst>
          <pc:docMk/>
          <pc:sldMk cId="19244136" sldId="453"/>
        </pc:sldMkLst>
        <pc:spChg chg="del">
          <ac:chgData name="Yashwanth Ravula(UST,IN)" userId="S::245098@ust.com::26c642e7-a083-4a2f-87f6-e20b0ef91a94" providerId="AD" clId="Web-{2DE26FE2-45FB-4F26-A176-2705B95D5F2D}" dt="2023-03-02T08:38:51.444" v="48"/>
          <ac:spMkLst>
            <pc:docMk/>
            <pc:sldMk cId="19244136" sldId="453"/>
            <ac:spMk id="2" creationId="{8C3A4774-59B3-D040-9F74-79EA9C4A6F48}"/>
          </ac:spMkLst>
        </pc:spChg>
        <pc:spChg chg="mod">
          <ac:chgData name="Yashwanth Ravula(UST,IN)" userId="S::245098@ust.com::26c642e7-a083-4a2f-87f6-e20b0ef91a94" providerId="AD" clId="Web-{2DE26FE2-45FB-4F26-A176-2705B95D5F2D}" dt="2023-03-02T08:47:35.629" v="100" actId="14100"/>
          <ac:spMkLst>
            <pc:docMk/>
            <pc:sldMk cId="19244136" sldId="453"/>
            <ac:spMk id="3" creationId="{A475E339-374D-08CD-9943-833B27247B34}"/>
          </ac:spMkLst>
        </pc:spChg>
      </pc:sldChg>
      <pc:sldChg chg="addSp delSp modSp new del mod modClrScheme chgLayout">
        <pc:chgData name="Yashwanth Ravula(UST,IN)" userId="S::245098@ust.com::26c642e7-a083-4a2f-87f6-e20b0ef91a94" providerId="AD" clId="Web-{2DE26FE2-45FB-4F26-A176-2705B95D5F2D}" dt="2023-03-02T08:38:30.771" v="46"/>
        <pc:sldMkLst>
          <pc:docMk/>
          <pc:sldMk cId="1233136952" sldId="453"/>
        </pc:sldMkLst>
        <pc:spChg chg="del">
          <ac:chgData name="Yashwanth Ravula(UST,IN)" userId="S::245098@ust.com::26c642e7-a083-4a2f-87f6-e20b0ef91a94" providerId="AD" clId="Web-{2DE26FE2-45FB-4F26-A176-2705B95D5F2D}" dt="2023-03-02T08:38:00.958" v="44"/>
          <ac:spMkLst>
            <pc:docMk/>
            <pc:sldMk cId="1233136952" sldId="453"/>
            <ac:spMk id="2" creationId="{16490C6C-8452-94A0-6B28-3986902193AD}"/>
          </ac:spMkLst>
        </pc:spChg>
        <pc:spChg chg="del">
          <ac:chgData name="Yashwanth Ravula(UST,IN)" userId="S::245098@ust.com::26c642e7-a083-4a2f-87f6-e20b0ef91a94" providerId="AD" clId="Web-{2DE26FE2-45FB-4F26-A176-2705B95D5F2D}" dt="2023-03-02T08:38:00.958" v="44"/>
          <ac:spMkLst>
            <pc:docMk/>
            <pc:sldMk cId="1233136952" sldId="453"/>
            <ac:spMk id="3" creationId="{F894B7EE-4D71-0A94-0251-D760F7FD4A06}"/>
          </ac:spMkLst>
        </pc:spChg>
        <pc:spChg chg="add mod">
          <ac:chgData name="Yashwanth Ravula(UST,IN)" userId="S::245098@ust.com::26c642e7-a083-4a2f-87f6-e20b0ef91a94" providerId="AD" clId="Web-{2DE26FE2-45FB-4F26-A176-2705B95D5F2D}" dt="2023-03-02T08:38:24.881" v="45"/>
          <ac:spMkLst>
            <pc:docMk/>
            <pc:sldMk cId="1233136952" sldId="453"/>
            <ac:spMk id="4" creationId="{20735AA7-DC3F-4F79-8D90-22D683971879}"/>
          </ac:spMkLst>
        </pc:spChg>
      </pc:sldChg>
      <pc:sldChg chg="add del">
        <pc:chgData name="Yashwanth Ravula(UST,IN)" userId="S::245098@ust.com::26c642e7-a083-4a2f-87f6-e20b0ef91a94" providerId="AD" clId="Web-{2DE26FE2-45FB-4F26-A176-2705B95D5F2D}" dt="2023-03-02T08:35:08.422" v="12"/>
        <pc:sldMkLst>
          <pc:docMk/>
          <pc:sldMk cId="1676222931" sldId="453"/>
        </pc:sldMkLst>
      </pc:sldChg>
      <pc:sldChg chg="modSp new mod chgLayout">
        <pc:chgData name="Yashwanth Ravula(UST,IN)" userId="S::245098@ust.com::26c642e7-a083-4a2f-87f6-e20b0ef91a94" providerId="AD" clId="Web-{2DE26FE2-45FB-4F26-A176-2705B95D5F2D}" dt="2023-03-02T08:51:14.807" v="136" actId="14100"/>
        <pc:sldMkLst>
          <pc:docMk/>
          <pc:sldMk cId="1252647649" sldId="454"/>
        </pc:sldMkLst>
        <pc:spChg chg="mod ord">
          <ac:chgData name="Yashwanth Ravula(UST,IN)" userId="S::245098@ust.com::26c642e7-a083-4a2f-87f6-e20b0ef91a94" providerId="AD" clId="Web-{2DE26FE2-45FB-4F26-A176-2705B95D5F2D}" dt="2023-03-02T08:51:14.807" v="136" actId="14100"/>
          <ac:spMkLst>
            <pc:docMk/>
            <pc:sldMk cId="1252647649" sldId="454"/>
            <ac:spMk id="2" creationId="{E3D5644F-164B-3AF6-93DC-F1652251A21E}"/>
          </ac:spMkLst>
        </pc:spChg>
        <pc:spChg chg="mod ord">
          <ac:chgData name="Yashwanth Ravula(UST,IN)" userId="S::245098@ust.com::26c642e7-a083-4a2f-87f6-e20b0ef91a94" providerId="AD" clId="Web-{2DE26FE2-45FB-4F26-A176-2705B95D5F2D}" dt="2023-03-02T08:50:53.650" v="134" actId="20577"/>
          <ac:spMkLst>
            <pc:docMk/>
            <pc:sldMk cId="1252647649" sldId="454"/>
            <ac:spMk id="3" creationId="{A42295EC-5F70-BE56-7BEC-84A52F6C1ED0}"/>
          </ac:spMkLst>
        </pc:spChg>
      </pc:sldChg>
      <pc:sldChg chg="add del replId">
        <pc:chgData name="Yashwanth Ravula(UST,IN)" userId="S::245098@ust.com::26c642e7-a083-4a2f-87f6-e20b0ef91a94" providerId="AD" clId="Web-{2DE26FE2-45FB-4F26-A176-2705B95D5F2D}" dt="2023-03-02T08:37:46.114" v="43"/>
        <pc:sldMkLst>
          <pc:docMk/>
          <pc:sldMk cId="2621474178" sldId="454"/>
        </pc:sldMkLst>
      </pc:sldChg>
      <pc:sldChg chg="add del replId">
        <pc:chgData name="Yashwanth Ravula(UST,IN)" userId="S::245098@ust.com::26c642e7-a083-4a2f-87f6-e20b0ef91a94" providerId="AD" clId="Web-{2DE26FE2-45FB-4F26-A176-2705B95D5F2D}" dt="2023-03-02T08:45:23.345" v="95"/>
        <pc:sldMkLst>
          <pc:docMk/>
          <pc:sldMk cId="242396634" sldId="455"/>
        </pc:sldMkLst>
      </pc:sldChg>
      <pc:sldChg chg="delSp modSp new">
        <pc:chgData name="Yashwanth Ravula(UST,IN)" userId="S::245098@ust.com::26c642e7-a083-4a2f-87f6-e20b0ef91a94" providerId="AD" clId="Web-{2DE26FE2-45FB-4F26-A176-2705B95D5F2D}" dt="2023-03-02T08:55:48.439" v="177" actId="20577"/>
        <pc:sldMkLst>
          <pc:docMk/>
          <pc:sldMk cId="883697915" sldId="455"/>
        </pc:sldMkLst>
        <pc:spChg chg="del">
          <ac:chgData name="Yashwanth Ravula(UST,IN)" userId="S::245098@ust.com::26c642e7-a083-4a2f-87f6-e20b0ef91a94" providerId="AD" clId="Web-{2DE26FE2-45FB-4F26-A176-2705B95D5F2D}" dt="2023-03-02T08:52:26.824" v="138"/>
          <ac:spMkLst>
            <pc:docMk/>
            <pc:sldMk cId="883697915" sldId="455"/>
            <ac:spMk id="2" creationId="{44EF250D-51AA-4AB2-D01B-B098A07BBE5D}"/>
          </ac:spMkLst>
        </pc:spChg>
        <pc:spChg chg="mod">
          <ac:chgData name="Yashwanth Ravula(UST,IN)" userId="S::245098@ust.com::26c642e7-a083-4a2f-87f6-e20b0ef91a94" providerId="AD" clId="Web-{2DE26FE2-45FB-4F26-A176-2705B95D5F2D}" dt="2023-03-02T08:55:48.439" v="177" actId="20577"/>
          <ac:spMkLst>
            <pc:docMk/>
            <pc:sldMk cId="883697915" sldId="455"/>
            <ac:spMk id="3" creationId="{F5226773-D9E9-216A-F317-CC38761F6C51}"/>
          </ac:spMkLst>
        </pc:spChg>
      </pc:sldChg>
    </pc:docChg>
  </pc:docChgLst>
  <pc:docChgLst>
    <pc:chgData name="Sowjanya Morisetty(UST,IN)" userId="S::245132@ust.com::fafc9569-a945-46e7-9869-5c26008d3c84" providerId="AD" clId="Web-{CE7A43F9-E938-4E02-8AD5-A6F4B46499DF}"/>
    <pc:docChg chg="addSld delSld modSld sldOrd">
      <pc:chgData name="Sowjanya Morisetty(UST,IN)" userId="S::245132@ust.com::fafc9569-a945-46e7-9869-5c26008d3c84" providerId="AD" clId="Web-{CE7A43F9-E938-4E02-8AD5-A6F4B46499DF}" dt="2023-03-02T18:06:40.414" v="844" actId="20577"/>
      <pc:docMkLst>
        <pc:docMk/>
      </pc:docMkLst>
      <pc:sldChg chg="add del">
        <pc:chgData name="Sowjanya Morisetty(UST,IN)" userId="S::245132@ust.com::fafc9569-a945-46e7-9869-5c26008d3c84" providerId="AD" clId="Web-{CE7A43F9-E938-4E02-8AD5-A6F4B46499DF}" dt="2023-03-02T15:40:07.342" v="50"/>
        <pc:sldMkLst>
          <pc:docMk/>
          <pc:sldMk cId="2090374411" sldId="256"/>
        </pc:sldMkLst>
      </pc:sldChg>
      <pc:sldChg chg="ord">
        <pc:chgData name="Sowjanya Morisetty(UST,IN)" userId="S::245132@ust.com::fafc9569-a945-46e7-9869-5c26008d3c84" providerId="AD" clId="Web-{CE7A43F9-E938-4E02-8AD5-A6F4B46499DF}" dt="2023-03-02T15:40:11.764" v="52"/>
        <pc:sldMkLst>
          <pc:docMk/>
          <pc:sldMk cId="877123665" sldId="431"/>
        </pc:sldMkLst>
      </pc:sldChg>
      <pc:sldChg chg="delSp modSp">
        <pc:chgData name="Sowjanya Morisetty(UST,IN)" userId="S::245132@ust.com::fafc9569-a945-46e7-9869-5c26008d3c84" providerId="AD" clId="Web-{CE7A43F9-E938-4E02-8AD5-A6F4B46499DF}" dt="2023-03-02T15:32:23.329" v="6" actId="20577"/>
        <pc:sldMkLst>
          <pc:docMk/>
          <pc:sldMk cId="2566345393" sldId="441"/>
        </pc:sldMkLst>
        <pc:spChg chg="del">
          <ac:chgData name="Sowjanya Morisetty(UST,IN)" userId="S::245132@ust.com::fafc9569-a945-46e7-9869-5c26008d3c84" providerId="AD" clId="Web-{CE7A43F9-E938-4E02-8AD5-A6F4B46499DF}" dt="2023-03-02T15:31:15.655" v="0"/>
          <ac:spMkLst>
            <pc:docMk/>
            <pc:sldMk cId="2566345393" sldId="441"/>
            <ac:spMk id="2" creationId="{992D75A2-966F-E958-C003-174F1DF22475}"/>
          </ac:spMkLst>
        </pc:spChg>
        <pc:spChg chg="mod">
          <ac:chgData name="Sowjanya Morisetty(UST,IN)" userId="S::245132@ust.com::fafc9569-a945-46e7-9869-5c26008d3c84" providerId="AD" clId="Web-{CE7A43F9-E938-4E02-8AD5-A6F4B46499DF}" dt="2023-03-02T15:32:23.329" v="6" actId="20577"/>
          <ac:spMkLst>
            <pc:docMk/>
            <pc:sldMk cId="2566345393" sldId="441"/>
            <ac:spMk id="3" creationId="{6C9006DF-1982-58FC-A4F3-07BBA1574696}"/>
          </ac:spMkLst>
        </pc:spChg>
      </pc:sldChg>
      <pc:sldChg chg="addSp delSp modSp new mod modClrScheme chgLayout">
        <pc:chgData name="Sowjanya Morisetty(UST,IN)" userId="S::245132@ust.com::fafc9569-a945-46e7-9869-5c26008d3c84" providerId="AD" clId="Web-{CE7A43F9-E938-4E02-8AD5-A6F4B46499DF}" dt="2023-03-02T16:24:23.002" v="348"/>
        <pc:sldMkLst>
          <pc:docMk/>
          <pc:sldMk cId="102278663" sldId="456"/>
        </pc:sldMkLst>
        <pc:spChg chg="mod ord">
          <ac:chgData name="Sowjanya Morisetty(UST,IN)" userId="S::245132@ust.com::fafc9569-a945-46e7-9869-5c26008d3c84" providerId="AD" clId="Web-{CE7A43F9-E938-4E02-8AD5-A6F4B46499DF}" dt="2023-03-02T16:24:23.002" v="348"/>
          <ac:spMkLst>
            <pc:docMk/>
            <pc:sldMk cId="102278663" sldId="456"/>
            <ac:spMk id="2" creationId="{A6B3BBF8-47E3-3234-0AED-D85672B78013}"/>
          </ac:spMkLst>
        </pc:spChg>
        <pc:spChg chg="add del mod ord">
          <ac:chgData name="Sowjanya Morisetty(UST,IN)" userId="S::245132@ust.com::fafc9569-a945-46e7-9869-5c26008d3c84" providerId="AD" clId="Web-{CE7A43F9-E938-4E02-8AD5-A6F4B46499DF}" dt="2023-03-02T16:24:23.002" v="348"/>
          <ac:spMkLst>
            <pc:docMk/>
            <pc:sldMk cId="102278663" sldId="456"/>
            <ac:spMk id="3" creationId="{42EC8C3D-5968-3F69-5D06-51ACEDC322E3}"/>
          </ac:spMkLst>
        </pc:spChg>
        <pc:spChg chg="del">
          <ac:chgData name="Sowjanya Morisetty(UST,IN)" userId="S::245132@ust.com::fafc9569-a945-46e7-9869-5c26008d3c84" providerId="AD" clId="Web-{CE7A43F9-E938-4E02-8AD5-A6F4B46499DF}" dt="2023-03-02T15:41:01.953" v="94"/>
          <ac:spMkLst>
            <pc:docMk/>
            <pc:sldMk cId="102278663" sldId="456"/>
            <ac:spMk id="4" creationId="{AB6341EA-2070-2FC7-826F-E24A3B96CCDE}"/>
          </ac:spMkLst>
        </pc:spChg>
        <pc:spChg chg="del">
          <ac:chgData name="Sowjanya Morisetty(UST,IN)" userId="S::245132@ust.com::fafc9569-a945-46e7-9869-5c26008d3c84" providerId="AD" clId="Web-{CE7A43F9-E938-4E02-8AD5-A6F4B46499DF}" dt="2023-03-02T15:41:01.953" v="94"/>
          <ac:spMkLst>
            <pc:docMk/>
            <pc:sldMk cId="102278663" sldId="456"/>
            <ac:spMk id="5" creationId="{F7AC8922-C46F-2A8A-4CBB-859B7BCF90C0}"/>
          </ac:spMkLst>
        </pc:spChg>
        <pc:spChg chg="del">
          <ac:chgData name="Sowjanya Morisetty(UST,IN)" userId="S::245132@ust.com::fafc9569-a945-46e7-9869-5c26008d3c84" providerId="AD" clId="Web-{CE7A43F9-E938-4E02-8AD5-A6F4B46499DF}" dt="2023-03-02T15:41:01.953" v="94"/>
          <ac:spMkLst>
            <pc:docMk/>
            <pc:sldMk cId="102278663" sldId="456"/>
            <ac:spMk id="6" creationId="{476EC1EC-9B13-5E28-0F0D-C856F689BF18}"/>
          </ac:spMkLst>
        </pc:spChg>
        <pc:spChg chg="add mod">
          <ac:chgData name="Sowjanya Morisetty(UST,IN)" userId="S::245132@ust.com::fafc9569-a945-46e7-9869-5c26008d3c84" providerId="AD" clId="Web-{CE7A43F9-E938-4E02-8AD5-A6F4B46499DF}" dt="2023-03-02T16:24:23.002" v="348"/>
          <ac:spMkLst>
            <pc:docMk/>
            <pc:sldMk cId="102278663" sldId="456"/>
            <ac:spMk id="8" creationId="{D7D696A8-11DB-C070-267F-3D8A6929D96E}"/>
          </ac:spMkLst>
        </pc:spChg>
        <pc:graphicFrameChg chg="add del mod">
          <ac:chgData name="Sowjanya Morisetty(UST,IN)" userId="S::245132@ust.com::fafc9569-a945-46e7-9869-5c26008d3c84" providerId="AD" clId="Web-{CE7A43F9-E938-4E02-8AD5-A6F4B46499DF}" dt="2023-03-02T16:24:23.002" v="348"/>
          <ac:graphicFrameMkLst>
            <pc:docMk/>
            <pc:sldMk cId="102278663" sldId="456"/>
            <ac:graphicFrameMk id="10" creationId="{70755788-4B46-5893-CD6A-33BA8C292744}"/>
          </ac:graphicFrameMkLst>
        </pc:graphicFrameChg>
      </pc:sldChg>
      <pc:sldChg chg="addSp delSp modSp new add del mod modClrScheme chgLayout">
        <pc:chgData name="Sowjanya Morisetty(UST,IN)" userId="S::245132@ust.com::fafc9569-a945-46e7-9869-5c26008d3c84" providerId="AD" clId="Web-{CE7A43F9-E938-4E02-8AD5-A6F4B46499DF}" dt="2023-03-02T15:40:21.624" v="56"/>
        <pc:sldMkLst>
          <pc:docMk/>
          <pc:sldMk cId="1833503774" sldId="456"/>
        </pc:sldMkLst>
        <pc:spChg chg="mod ord">
          <ac:chgData name="Sowjanya Morisetty(UST,IN)" userId="S::245132@ust.com::fafc9569-a945-46e7-9869-5c26008d3c84" providerId="AD" clId="Web-{CE7A43F9-E938-4E02-8AD5-A6F4B46499DF}" dt="2023-03-02T15:40:19.405" v="55"/>
          <ac:spMkLst>
            <pc:docMk/>
            <pc:sldMk cId="1833503774" sldId="456"/>
            <ac:spMk id="2" creationId="{2C3F0B15-50EC-1980-61B7-7F3741B725BB}"/>
          </ac:spMkLst>
        </pc:spChg>
        <pc:spChg chg="mod ord">
          <ac:chgData name="Sowjanya Morisetty(UST,IN)" userId="S::245132@ust.com::fafc9569-a945-46e7-9869-5c26008d3c84" providerId="AD" clId="Web-{CE7A43F9-E938-4E02-8AD5-A6F4B46499DF}" dt="2023-03-02T15:40:19.405" v="55"/>
          <ac:spMkLst>
            <pc:docMk/>
            <pc:sldMk cId="1833503774" sldId="456"/>
            <ac:spMk id="3" creationId="{828FB46F-61C9-73B6-FBF5-972B352908C1}"/>
          </ac:spMkLst>
        </pc:spChg>
        <pc:spChg chg="add del mod ord">
          <ac:chgData name="Sowjanya Morisetty(UST,IN)" userId="S::245132@ust.com::fafc9569-a945-46e7-9869-5c26008d3c84" providerId="AD" clId="Web-{CE7A43F9-E938-4E02-8AD5-A6F4B46499DF}" dt="2023-03-02T15:40:19.405" v="55"/>
          <ac:spMkLst>
            <pc:docMk/>
            <pc:sldMk cId="1833503774" sldId="456"/>
            <ac:spMk id="4" creationId="{BFFD4581-78F7-F3AE-A78E-CD52E6B316BF}"/>
          </ac:spMkLst>
        </pc:spChg>
        <pc:spChg chg="mod ord">
          <ac:chgData name="Sowjanya Morisetty(UST,IN)" userId="S::245132@ust.com::fafc9569-a945-46e7-9869-5c26008d3c84" providerId="AD" clId="Web-{CE7A43F9-E938-4E02-8AD5-A6F4B46499DF}" dt="2023-03-02T15:40:19.405" v="55"/>
          <ac:spMkLst>
            <pc:docMk/>
            <pc:sldMk cId="1833503774" sldId="456"/>
            <ac:spMk id="5" creationId="{E5A07568-0536-D468-7E64-ECC9CCC3C42A}"/>
          </ac:spMkLst>
        </pc:spChg>
        <pc:spChg chg="add del">
          <ac:chgData name="Sowjanya Morisetty(UST,IN)" userId="S::245132@ust.com::fafc9569-a945-46e7-9869-5c26008d3c84" providerId="AD" clId="Web-{CE7A43F9-E938-4E02-8AD5-A6F4B46499DF}" dt="2023-03-02T15:40:19.405" v="55"/>
          <ac:spMkLst>
            <pc:docMk/>
            <pc:sldMk cId="1833503774" sldId="456"/>
            <ac:spMk id="6" creationId="{09DFD25A-6131-06FF-35A8-8E54FD9348AC}"/>
          </ac:spMkLst>
        </pc:spChg>
      </pc:sldChg>
      <pc:sldChg chg="addSp delSp modSp new add del mod modClrScheme chgLayout">
        <pc:chgData name="Sowjanya Morisetty(UST,IN)" userId="S::245132@ust.com::fafc9569-a945-46e7-9869-5c26008d3c84" providerId="AD" clId="Web-{CE7A43F9-E938-4E02-8AD5-A6F4B46499DF}" dt="2023-03-02T15:40:35.483" v="92"/>
        <pc:sldMkLst>
          <pc:docMk/>
          <pc:sldMk cId="3023791946" sldId="456"/>
        </pc:sldMkLst>
        <pc:spChg chg="mod ord">
          <ac:chgData name="Sowjanya Morisetty(UST,IN)" userId="S::245132@ust.com::fafc9569-a945-46e7-9869-5c26008d3c84" providerId="AD" clId="Web-{CE7A43F9-E938-4E02-8AD5-A6F4B46499DF}" dt="2023-03-02T15:40:32.968" v="91"/>
          <ac:spMkLst>
            <pc:docMk/>
            <pc:sldMk cId="3023791946" sldId="456"/>
            <ac:spMk id="2" creationId="{0E2A4BE1-0D1C-BE05-2C0E-375EFE2C5FDD}"/>
          </ac:spMkLst>
        </pc:spChg>
        <pc:spChg chg="mod ord">
          <ac:chgData name="Sowjanya Morisetty(UST,IN)" userId="S::245132@ust.com::fafc9569-a945-46e7-9869-5c26008d3c84" providerId="AD" clId="Web-{CE7A43F9-E938-4E02-8AD5-A6F4B46499DF}" dt="2023-03-02T15:40:32.968" v="91"/>
          <ac:spMkLst>
            <pc:docMk/>
            <pc:sldMk cId="3023791946" sldId="456"/>
            <ac:spMk id="3" creationId="{F893B9E5-7F97-BA0C-320A-FAFAF2B8DD43}"/>
          </ac:spMkLst>
        </pc:spChg>
        <pc:spChg chg="add del">
          <ac:chgData name="Sowjanya Morisetty(UST,IN)" userId="S::245132@ust.com::fafc9569-a945-46e7-9869-5c26008d3c84" providerId="AD" clId="Web-{CE7A43F9-E938-4E02-8AD5-A6F4B46499DF}" dt="2023-03-02T15:40:32.968" v="91"/>
          <ac:spMkLst>
            <pc:docMk/>
            <pc:sldMk cId="3023791946" sldId="456"/>
            <ac:spMk id="4" creationId="{ED67E6DA-7183-5A18-489F-E7B9F6C5FF94}"/>
          </ac:spMkLst>
        </pc:spChg>
        <pc:spChg chg="add del">
          <ac:chgData name="Sowjanya Morisetty(UST,IN)" userId="S::245132@ust.com::fafc9569-a945-46e7-9869-5c26008d3c84" providerId="AD" clId="Web-{CE7A43F9-E938-4E02-8AD5-A6F4B46499DF}" dt="2023-03-02T15:40:32.968" v="91"/>
          <ac:spMkLst>
            <pc:docMk/>
            <pc:sldMk cId="3023791946" sldId="456"/>
            <ac:spMk id="5" creationId="{7ED8BCDF-A152-6A03-7A4B-A90ED7F28E23}"/>
          </ac:spMkLst>
        </pc:spChg>
        <pc:spChg chg="add del">
          <ac:chgData name="Sowjanya Morisetty(UST,IN)" userId="S::245132@ust.com::fafc9569-a945-46e7-9869-5c26008d3c84" providerId="AD" clId="Web-{CE7A43F9-E938-4E02-8AD5-A6F4B46499DF}" dt="2023-03-02T15:40:32.968" v="91"/>
          <ac:spMkLst>
            <pc:docMk/>
            <pc:sldMk cId="3023791946" sldId="456"/>
            <ac:spMk id="6" creationId="{5D1C6F40-E947-F23D-432C-B9B8C1F17DB2}"/>
          </ac:spMkLst>
        </pc:spChg>
      </pc:sldChg>
      <pc:sldChg chg="add">
        <pc:chgData name="Sowjanya Morisetty(UST,IN)" userId="S::245132@ust.com::fafc9569-a945-46e7-9869-5c26008d3c84" providerId="AD" clId="Web-{CE7A43F9-E938-4E02-8AD5-A6F4B46499DF}" dt="2023-03-02T15:41:15.953" v="95"/>
        <pc:sldMkLst>
          <pc:docMk/>
          <pc:sldMk cId="427393029" sldId="457"/>
        </pc:sldMkLst>
      </pc:sldChg>
      <pc:sldChg chg="add">
        <pc:chgData name="Sowjanya Morisetty(UST,IN)" userId="S::245132@ust.com::fafc9569-a945-46e7-9869-5c26008d3c84" providerId="AD" clId="Web-{CE7A43F9-E938-4E02-8AD5-A6F4B46499DF}" dt="2023-03-02T15:41:24.500" v="98"/>
        <pc:sldMkLst>
          <pc:docMk/>
          <pc:sldMk cId="2065389314" sldId="458"/>
        </pc:sldMkLst>
      </pc:sldChg>
      <pc:sldChg chg="addSp delSp modSp new mod modClrScheme chgLayout">
        <pc:chgData name="Sowjanya Morisetty(UST,IN)" userId="S::245132@ust.com::fafc9569-a945-46e7-9869-5c26008d3c84" providerId="AD" clId="Web-{CE7A43F9-E938-4E02-8AD5-A6F4B46499DF}" dt="2023-03-02T16:37:26.025" v="542" actId="20577"/>
        <pc:sldMkLst>
          <pc:docMk/>
          <pc:sldMk cId="778499327" sldId="459"/>
        </pc:sldMkLst>
        <pc:spChg chg="add del mod ord">
          <ac:chgData name="Sowjanya Morisetty(UST,IN)" userId="S::245132@ust.com::fafc9569-a945-46e7-9869-5c26008d3c84" providerId="AD" clId="Web-{CE7A43F9-E938-4E02-8AD5-A6F4B46499DF}" dt="2023-03-02T16:13:19.090" v="189"/>
          <ac:spMkLst>
            <pc:docMk/>
            <pc:sldMk cId="778499327" sldId="459"/>
            <ac:spMk id="2" creationId="{2A0F8B3D-344C-545B-CD2C-119798000923}"/>
          </ac:spMkLst>
        </pc:spChg>
        <pc:spChg chg="add del mod ord">
          <ac:chgData name="Sowjanya Morisetty(UST,IN)" userId="S::245132@ust.com::fafc9569-a945-46e7-9869-5c26008d3c84" providerId="AD" clId="Web-{CE7A43F9-E938-4E02-8AD5-A6F4B46499DF}" dt="2023-03-02T16:13:19.090" v="189"/>
          <ac:spMkLst>
            <pc:docMk/>
            <pc:sldMk cId="778499327" sldId="459"/>
            <ac:spMk id="3" creationId="{D46BD259-B25A-919A-571B-CEAA81D3C597}"/>
          </ac:spMkLst>
        </pc:spChg>
        <pc:spChg chg="del">
          <ac:chgData name="Sowjanya Morisetty(UST,IN)" userId="S::245132@ust.com::fafc9569-a945-46e7-9869-5c26008d3c84" providerId="AD" clId="Web-{CE7A43F9-E938-4E02-8AD5-A6F4B46499DF}" dt="2023-03-02T15:48:24.059" v="182"/>
          <ac:spMkLst>
            <pc:docMk/>
            <pc:sldMk cId="778499327" sldId="459"/>
            <ac:spMk id="4" creationId="{DBF67158-F10F-3B06-04BD-F42D935D9AE7}"/>
          </ac:spMkLst>
        </pc:spChg>
        <pc:spChg chg="add del mod">
          <ac:chgData name="Sowjanya Morisetty(UST,IN)" userId="S::245132@ust.com::fafc9569-a945-46e7-9869-5c26008d3c84" providerId="AD" clId="Web-{CE7A43F9-E938-4E02-8AD5-A6F4B46499DF}" dt="2023-03-02T16:13:17.418" v="186"/>
          <ac:spMkLst>
            <pc:docMk/>
            <pc:sldMk cId="778499327" sldId="459"/>
            <ac:spMk id="8" creationId="{751CF97E-C00D-6432-FEA4-53FB699B5A20}"/>
          </ac:spMkLst>
        </pc:spChg>
        <pc:spChg chg="add del mod">
          <ac:chgData name="Sowjanya Morisetty(UST,IN)" userId="S::245132@ust.com::fafc9569-a945-46e7-9869-5c26008d3c84" providerId="AD" clId="Web-{CE7A43F9-E938-4E02-8AD5-A6F4B46499DF}" dt="2023-03-02T16:13:17.418" v="186"/>
          <ac:spMkLst>
            <pc:docMk/>
            <pc:sldMk cId="778499327" sldId="459"/>
            <ac:spMk id="10" creationId="{4435660B-ACDD-543D-3911-A6485ADB0923}"/>
          </ac:spMkLst>
        </pc:spChg>
        <pc:spChg chg="add del mod">
          <ac:chgData name="Sowjanya Morisetty(UST,IN)" userId="S::245132@ust.com::fafc9569-a945-46e7-9869-5c26008d3c84" providerId="AD" clId="Web-{CE7A43F9-E938-4E02-8AD5-A6F4B46499DF}" dt="2023-03-02T16:13:17.418" v="186"/>
          <ac:spMkLst>
            <pc:docMk/>
            <pc:sldMk cId="778499327" sldId="459"/>
            <ac:spMk id="12" creationId="{8EFA8A23-4733-2904-9D31-F377391785AB}"/>
          </ac:spMkLst>
        </pc:spChg>
        <pc:spChg chg="add del mod">
          <ac:chgData name="Sowjanya Morisetty(UST,IN)" userId="S::245132@ust.com::fafc9569-a945-46e7-9869-5c26008d3c84" providerId="AD" clId="Web-{CE7A43F9-E938-4E02-8AD5-A6F4B46499DF}" dt="2023-03-02T16:13:19.090" v="188"/>
          <ac:spMkLst>
            <pc:docMk/>
            <pc:sldMk cId="778499327" sldId="459"/>
            <ac:spMk id="14" creationId="{90283ED1-3A68-8915-38A0-DC3EF2145DC0}"/>
          </ac:spMkLst>
        </pc:spChg>
        <pc:spChg chg="add del mod">
          <ac:chgData name="Sowjanya Morisetty(UST,IN)" userId="S::245132@ust.com::fafc9569-a945-46e7-9869-5c26008d3c84" providerId="AD" clId="Web-{CE7A43F9-E938-4E02-8AD5-A6F4B46499DF}" dt="2023-03-02T16:13:19.090" v="188"/>
          <ac:spMkLst>
            <pc:docMk/>
            <pc:sldMk cId="778499327" sldId="459"/>
            <ac:spMk id="15" creationId="{7AB9DA8D-9D97-874B-1532-5180D15BCFEB}"/>
          </ac:spMkLst>
        </pc:spChg>
        <pc:spChg chg="add del mod">
          <ac:chgData name="Sowjanya Morisetty(UST,IN)" userId="S::245132@ust.com::fafc9569-a945-46e7-9869-5c26008d3c84" providerId="AD" clId="Web-{CE7A43F9-E938-4E02-8AD5-A6F4B46499DF}" dt="2023-03-02T16:13:19.090" v="188"/>
          <ac:spMkLst>
            <pc:docMk/>
            <pc:sldMk cId="778499327" sldId="459"/>
            <ac:spMk id="16" creationId="{D3183290-5D0D-A0AA-59EB-D4D4DBC47F22}"/>
          </ac:spMkLst>
        </pc:spChg>
        <pc:spChg chg="add del mod">
          <ac:chgData name="Sowjanya Morisetty(UST,IN)" userId="S::245132@ust.com::fafc9569-a945-46e7-9869-5c26008d3c84" providerId="AD" clId="Web-{CE7A43F9-E938-4E02-8AD5-A6F4B46499DF}" dt="2023-03-02T16:25:38.410" v="357"/>
          <ac:spMkLst>
            <pc:docMk/>
            <pc:sldMk cId="778499327" sldId="459"/>
            <ac:spMk id="18" creationId="{FECFB7EE-B641-E3AE-A850-40E286F0E524}"/>
          </ac:spMkLst>
        </pc:spChg>
        <pc:spChg chg="add del mod">
          <ac:chgData name="Sowjanya Morisetty(UST,IN)" userId="S::245132@ust.com::fafc9569-a945-46e7-9869-5c26008d3c84" providerId="AD" clId="Web-{CE7A43F9-E938-4E02-8AD5-A6F4B46499DF}" dt="2023-03-02T16:25:38.410" v="357"/>
          <ac:spMkLst>
            <pc:docMk/>
            <pc:sldMk cId="778499327" sldId="459"/>
            <ac:spMk id="19" creationId="{71F49CB2-B4BF-45B4-6C31-FF25015EA11A}"/>
          </ac:spMkLst>
        </pc:spChg>
        <pc:spChg chg="add mod">
          <ac:chgData name="Sowjanya Morisetty(UST,IN)" userId="S::245132@ust.com::fafc9569-a945-46e7-9869-5c26008d3c84" providerId="AD" clId="Web-{CE7A43F9-E938-4E02-8AD5-A6F4B46499DF}" dt="2023-03-02T16:37:26.025" v="542" actId="20577"/>
          <ac:spMkLst>
            <pc:docMk/>
            <pc:sldMk cId="778499327" sldId="459"/>
            <ac:spMk id="20" creationId="{7F14EB71-9ED2-9F96-C85E-7EB3D17E4FEF}"/>
          </ac:spMkLst>
        </pc:spChg>
        <pc:spChg chg="add mod">
          <ac:chgData name="Sowjanya Morisetty(UST,IN)" userId="S::245132@ust.com::fafc9569-a945-46e7-9869-5c26008d3c84" providerId="AD" clId="Web-{CE7A43F9-E938-4E02-8AD5-A6F4B46499DF}" dt="2023-03-02T16:28:27.181" v="412" actId="20577"/>
          <ac:spMkLst>
            <pc:docMk/>
            <pc:sldMk cId="778499327" sldId="459"/>
            <ac:spMk id="25" creationId="{EDB06B38-FE0A-8BA6-8738-748A96B792DB}"/>
          </ac:spMkLst>
        </pc:spChg>
        <pc:spChg chg="add del">
          <ac:chgData name="Sowjanya Morisetty(UST,IN)" userId="S::245132@ust.com::fafc9569-a945-46e7-9869-5c26008d3c84" providerId="AD" clId="Web-{CE7A43F9-E938-4E02-8AD5-A6F4B46499DF}" dt="2023-03-02T16:25:04.112" v="350"/>
          <ac:spMkLst>
            <pc:docMk/>
            <pc:sldMk cId="778499327" sldId="459"/>
            <ac:spMk id="26" creationId="{EBF58444-B25B-C479-4D34-3399DA9465B9}"/>
          </ac:spMkLst>
        </pc:spChg>
        <pc:spChg chg="add mod">
          <ac:chgData name="Sowjanya Morisetty(UST,IN)" userId="S::245132@ust.com::fafc9569-a945-46e7-9869-5c26008d3c84" providerId="AD" clId="Web-{CE7A43F9-E938-4E02-8AD5-A6F4B46499DF}" dt="2023-03-02T16:37:21.509" v="540" actId="20577"/>
          <ac:spMkLst>
            <pc:docMk/>
            <pc:sldMk cId="778499327" sldId="459"/>
            <ac:spMk id="27" creationId="{BF7DC766-CF04-5CFB-32EB-90EEA4094AAE}"/>
          </ac:spMkLst>
        </pc:spChg>
        <pc:spChg chg="add del">
          <ac:chgData name="Sowjanya Morisetty(UST,IN)" userId="S::245132@ust.com::fafc9569-a945-46e7-9869-5c26008d3c84" providerId="AD" clId="Web-{CE7A43F9-E938-4E02-8AD5-A6F4B46499DF}" dt="2023-03-02T16:25:07.831" v="352"/>
          <ac:spMkLst>
            <pc:docMk/>
            <pc:sldMk cId="778499327" sldId="459"/>
            <ac:spMk id="28" creationId="{60B07450-2F7C-CB3A-10C6-B314B5F95082}"/>
          </ac:spMkLst>
        </pc:spChg>
        <pc:spChg chg="add del">
          <ac:chgData name="Sowjanya Morisetty(UST,IN)" userId="S::245132@ust.com::fafc9569-a945-46e7-9869-5c26008d3c84" providerId="AD" clId="Web-{CE7A43F9-E938-4E02-8AD5-A6F4B46499DF}" dt="2023-03-02T16:25:11.706" v="354"/>
          <ac:spMkLst>
            <pc:docMk/>
            <pc:sldMk cId="778499327" sldId="459"/>
            <ac:spMk id="31" creationId="{EBF58444-B25B-C479-4D34-3399DA9465B9}"/>
          </ac:spMkLst>
        </pc:spChg>
        <pc:graphicFrameChg chg="add del">
          <ac:chgData name="Sowjanya Morisetty(UST,IN)" userId="S::245132@ust.com::fafc9569-a945-46e7-9869-5c26008d3c84" providerId="AD" clId="Web-{CE7A43F9-E938-4E02-8AD5-A6F4B46499DF}" dt="2023-03-02T16:25:04.112" v="350"/>
          <ac:graphicFrameMkLst>
            <pc:docMk/>
            <pc:sldMk cId="778499327" sldId="459"/>
            <ac:graphicFrameMk id="22" creationId="{4A1EB334-422B-A6D9-ECD2-1E80761FE8CE}"/>
          </ac:graphicFrameMkLst>
        </pc:graphicFrameChg>
        <pc:graphicFrameChg chg="add del">
          <ac:chgData name="Sowjanya Morisetty(UST,IN)" userId="S::245132@ust.com::fafc9569-a945-46e7-9869-5c26008d3c84" providerId="AD" clId="Web-{CE7A43F9-E938-4E02-8AD5-A6F4B46499DF}" dt="2023-03-02T16:25:07.831" v="352"/>
          <ac:graphicFrameMkLst>
            <pc:docMk/>
            <pc:sldMk cId="778499327" sldId="459"/>
            <ac:graphicFrameMk id="29" creationId="{A3B3D5D3-39EB-FCFB-50CF-0BEAA49B7A1A}"/>
          </ac:graphicFrameMkLst>
        </pc:graphicFrameChg>
        <pc:graphicFrameChg chg="add del">
          <ac:chgData name="Sowjanya Morisetty(UST,IN)" userId="S::245132@ust.com::fafc9569-a945-46e7-9869-5c26008d3c84" providerId="AD" clId="Web-{CE7A43F9-E938-4E02-8AD5-A6F4B46499DF}" dt="2023-03-02T16:25:11.706" v="354"/>
          <ac:graphicFrameMkLst>
            <pc:docMk/>
            <pc:sldMk cId="778499327" sldId="459"/>
            <ac:graphicFrameMk id="32" creationId="{4A1EB334-422B-A6D9-ECD2-1E80761FE8CE}"/>
          </ac:graphicFrameMkLst>
        </pc:graphicFrameChg>
      </pc:sldChg>
      <pc:sldChg chg="addSp delSp modSp new mod modClrScheme chgLayout">
        <pc:chgData name="Sowjanya Morisetty(UST,IN)" userId="S::245132@ust.com::fafc9569-a945-46e7-9869-5c26008d3c84" providerId="AD" clId="Web-{CE7A43F9-E938-4E02-8AD5-A6F4B46499DF}" dt="2023-03-02T16:55:40.884" v="623" actId="14100"/>
        <pc:sldMkLst>
          <pc:docMk/>
          <pc:sldMk cId="2511916723" sldId="460"/>
        </pc:sldMkLst>
        <pc:spChg chg="add del">
          <ac:chgData name="Sowjanya Morisetty(UST,IN)" userId="S::245132@ust.com::fafc9569-a945-46e7-9869-5c26008d3c84" providerId="AD" clId="Web-{CE7A43F9-E938-4E02-8AD5-A6F4B46499DF}" dt="2023-03-02T16:49:36.327" v="552"/>
          <ac:spMkLst>
            <pc:docMk/>
            <pc:sldMk cId="2511916723" sldId="460"/>
            <ac:spMk id="2" creationId="{56CD069A-0069-7523-5685-7812640FACE6}"/>
          </ac:spMkLst>
        </pc:spChg>
        <pc:spChg chg="add del">
          <ac:chgData name="Sowjanya Morisetty(UST,IN)" userId="S::245132@ust.com::fafc9569-a945-46e7-9869-5c26008d3c84" providerId="AD" clId="Web-{CE7A43F9-E938-4E02-8AD5-A6F4B46499DF}" dt="2023-03-02T16:49:36.327" v="552"/>
          <ac:spMkLst>
            <pc:docMk/>
            <pc:sldMk cId="2511916723" sldId="460"/>
            <ac:spMk id="3" creationId="{B151A761-A908-1B37-55BA-2C5F47EC29D5}"/>
          </ac:spMkLst>
        </pc:spChg>
        <pc:spChg chg="add del">
          <ac:chgData name="Sowjanya Morisetty(UST,IN)" userId="S::245132@ust.com::fafc9569-a945-46e7-9869-5c26008d3c84" providerId="AD" clId="Web-{CE7A43F9-E938-4E02-8AD5-A6F4B46499DF}" dt="2023-03-02T16:49:36.327" v="552"/>
          <ac:spMkLst>
            <pc:docMk/>
            <pc:sldMk cId="2511916723" sldId="460"/>
            <ac:spMk id="4" creationId="{A4BA9123-6FAA-BBB6-8CCC-1ED2EE1C19D0}"/>
          </ac:spMkLst>
        </pc:spChg>
        <pc:spChg chg="add del mod">
          <ac:chgData name="Sowjanya Morisetty(UST,IN)" userId="S::245132@ust.com::fafc9569-a945-46e7-9869-5c26008d3c84" providerId="AD" clId="Web-{CE7A43F9-E938-4E02-8AD5-A6F4B46499DF}" dt="2023-03-02T16:49:24.889" v="549"/>
          <ac:spMkLst>
            <pc:docMk/>
            <pc:sldMk cId="2511916723" sldId="460"/>
            <ac:spMk id="6" creationId="{83874BFC-8A39-FB52-A494-3EA1507E14D3}"/>
          </ac:spMkLst>
        </pc:spChg>
        <pc:spChg chg="add del mod">
          <ac:chgData name="Sowjanya Morisetty(UST,IN)" userId="S::245132@ust.com::fafc9569-a945-46e7-9869-5c26008d3c84" providerId="AD" clId="Web-{CE7A43F9-E938-4E02-8AD5-A6F4B46499DF}" dt="2023-03-02T16:49:36.327" v="551"/>
          <ac:spMkLst>
            <pc:docMk/>
            <pc:sldMk cId="2511916723" sldId="460"/>
            <ac:spMk id="8" creationId="{CCEB78E4-E23C-8295-32E7-CEC39A4AA5E8}"/>
          </ac:spMkLst>
        </pc:spChg>
        <pc:spChg chg="add del mod">
          <ac:chgData name="Sowjanya Morisetty(UST,IN)" userId="S::245132@ust.com::fafc9569-a945-46e7-9869-5c26008d3c84" providerId="AD" clId="Web-{CE7A43F9-E938-4E02-8AD5-A6F4B46499DF}" dt="2023-03-02T16:49:04.451" v="545"/>
          <ac:spMkLst>
            <pc:docMk/>
            <pc:sldMk cId="2511916723" sldId="460"/>
            <ac:spMk id="9" creationId="{208EEE5F-3C8C-B649-35E9-3F6FB148D68A}"/>
          </ac:spMkLst>
        </pc:spChg>
        <pc:spChg chg="add del mod">
          <ac:chgData name="Sowjanya Morisetty(UST,IN)" userId="S::245132@ust.com::fafc9569-a945-46e7-9869-5c26008d3c84" providerId="AD" clId="Web-{CE7A43F9-E938-4E02-8AD5-A6F4B46499DF}" dt="2023-03-02T16:49:36.327" v="551"/>
          <ac:spMkLst>
            <pc:docMk/>
            <pc:sldMk cId="2511916723" sldId="460"/>
            <ac:spMk id="10" creationId="{DF477D03-63F9-CCCC-4015-CD6789C25C68}"/>
          </ac:spMkLst>
        </pc:spChg>
        <pc:spChg chg="add del mod">
          <ac:chgData name="Sowjanya Morisetty(UST,IN)" userId="S::245132@ust.com::fafc9569-a945-46e7-9869-5c26008d3c84" providerId="AD" clId="Web-{CE7A43F9-E938-4E02-8AD5-A6F4B46499DF}" dt="2023-03-02T16:49:04.451" v="545"/>
          <ac:spMkLst>
            <pc:docMk/>
            <pc:sldMk cId="2511916723" sldId="460"/>
            <ac:spMk id="11" creationId="{FC31CB27-5C92-1E96-0088-8878E534E2C4}"/>
          </ac:spMkLst>
        </pc:spChg>
        <pc:spChg chg="add del mod">
          <ac:chgData name="Sowjanya Morisetty(UST,IN)" userId="S::245132@ust.com::fafc9569-a945-46e7-9869-5c26008d3c84" providerId="AD" clId="Web-{CE7A43F9-E938-4E02-8AD5-A6F4B46499DF}" dt="2023-03-02T16:52:44.098" v="571"/>
          <ac:spMkLst>
            <pc:docMk/>
            <pc:sldMk cId="2511916723" sldId="460"/>
            <ac:spMk id="12" creationId="{208EEE5F-3C8C-B649-35E9-3F6FB148D68A}"/>
          </ac:spMkLst>
        </pc:spChg>
        <pc:spChg chg="add mod">
          <ac:chgData name="Sowjanya Morisetty(UST,IN)" userId="S::245132@ust.com::fafc9569-a945-46e7-9869-5c26008d3c84" providerId="AD" clId="Web-{CE7A43F9-E938-4E02-8AD5-A6F4B46499DF}" dt="2023-03-02T16:55:21.400" v="619" actId="20577"/>
          <ac:spMkLst>
            <pc:docMk/>
            <pc:sldMk cId="2511916723" sldId="460"/>
            <ac:spMk id="13" creationId="{FC31CB27-5C92-1E96-0088-8878E534E2C4}"/>
          </ac:spMkLst>
        </pc:spChg>
        <pc:spChg chg="add del mod">
          <ac:chgData name="Sowjanya Morisetty(UST,IN)" userId="S::245132@ust.com::fafc9569-a945-46e7-9869-5c26008d3c84" providerId="AD" clId="Web-{CE7A43F9-E938-4E02-8AD5-A6F4B46499DF}" dt="2023-03-02T16:52:44.082" v="570"/>
          <ac:spMkLst>
            <pc:docMk/>
            <pc:sldMk cId="2511916723" sldId="460"/>
            <ac:spMk id="18" creationId="{4B5FC689-75B4-3773-CD69-8C2EFD6F9E91}"/>
          </ac:spMkLst>
        </pc:spChg>
        <pc:spChg chg="add mod">
          <ac:chgData name="Sowjanya Morisetty(UST,IN)" userId="S::245132@ust.com::fafc9569-a945-46e7-9869-5c26008d3c84" providerId="AD" clId="Web-{CE7A43F9-E938-4E02-8AD5-A6F4B46499DF}" dt="2023-03-02T16:55:10.087" v="618"/>
          <ac:spMkLst>
            <pc:docMk/>
            <pc:sldMk cId="2511916723" sldId="460"/>
            <ac:spMk id="20" creationId="{948045CF-CD77-83BD-7D0F-1B956BB7290C}"/>
          </ac:spMkLst>
        </pc:spChg>
        <pc:picChg chg="add mod">
          <ac:chgData name="Sowjanya Morisetty(UST,IN)" userId="S::245132@ust.com::fafc9569-a945-46e7-9869-5c26008d3c84" providerId="AD" clId="Web-{CE7A43F9-E938-4E02-8AD5-A6F4B46499DF}" dt="2023-03-02T16:55:40.884" v="623" actId="14100"/>
          <ac:picMkLst>
            <pc:docMk/>
            <pc:sldMk cId="2511916723" sldId="460"/>
            <ac:picMk id="5" creationId="{70FF45E5-01FE-4BA5-43EA-F17AE229FAA7}"/>
          </ac:picMkLst>
        </pc:picChg>
      </pc:sldChg>
      <pc:sldChg chg="addSp delSp modSp new mod modClrScheme chgLayout">
        <pc:chgData name="Sowjanya Morisetty(UST,IN)" userId="S::245132@ust.com::fafc9569-a945-46e7-9869-5c26008d3c84" providerId="AD" clId="Web-{CE7A43F9-E938-4E02-8AD5-A6F4B46499DF}" dt="2023-03-02T17:01:14.785" v="678" actId="20577"/>
        <pc:sldMkLst>
          <pc:docMk/>
          <pc:sldMk cId="1364191368" sldId="461"/>
        </pc:sldMkLst>
        <pc:spChg chg="add del">
          <ac:chgData name="Sowjanya Morisetty(UST,IN)" userId="S::245132@ust.com::fafc9569-a945-46e7-9869-5c26008d3c84" providerId="AD" clId="Web-{CE7A43F9-E938-4E02-8AD5-A6F4B46499DF}" dt="2023-03-02T16:57:26.059" v="627"/>
          <ac:spMkLst>
            <pc:docMk/>
            <pc:sldMk cId="1364191368" sldId="461"/>
            <ac:spMk id="2" creationId="{29C47C52-0B54-E820-77C0-D062A435BDAE}"/>
          </ac:spMkLst>
        </pc:spChg>
        <pc:spChg chg="add del">
          <ac:chgData name="Sowjanya Morisetty(UST,IN)" userId="S::245132@ust.com::fafc9569-a945-46e7-9869-5c26008d3c84" providerId="AD" clId="Web-{CE7A43F9-E938-4E02-8AD5-A6F4B46499DF}" dt="2023-03-02T16:57:26.059" v="627"/>
          <ac:spMkLst>
            <pc:docMk/>
            <pc:sldMk cId="1364191368" sldId="461"/>
            <ac:spMk id="3" creationId="{4FADE25F-4F30-8933-5357-97B4BCDDC9DC}"/>
          </ac:spMkLst>
        </pc:spChg>
        <pc:spChg chg="add del">
          <ac:chgData name="Sowjanya Morisetty(UST,IN)" userId="S::245132@ust.com::fafc9569-a945-46e7-9869-5c26008d3c84" providerId="AD" clId="Web-{CE7A43F9-E938-4E02-8AD5-A6F4B46499DF}" dt="2023-03-02T16:57:26.059" v="627"/>
          <ac:spMkLst>
            <pc:docMk/>
            <pc:sldMk cId="1364191368" sldId="461"/>
            <ac:spMk id="4" creationId="{35348A57-42A9-27A8-9C03-AACAA37047A3}"/>
          </ac:spMkLst>
        </pc:spChg>
        <pc:spChg chg="add del mod">
          <ac:chgData name="Sowjanya Morisetty(UST,IN)" userId="S::245132@ust.com::fafc9569-a945-46e7-9869-5c26008d3c84" providerId="AD" clId="Web-{CE7A43F9-E938-4E02-8AD5-A6F4B46499DF}" dt="2023-03-02T16:57:26.059" v="626"/>
          <ac:spMkLst>
            <pc:docMk/>
            <pc:sldMk cId="1364191368" sldId="461"/>
            <ac:spMk id="9" creationId="{11BADAF8-C59F-8B88-9D89-13CA936ED851}"/>
          </ac:spMkLst>
        </pc:spChg>
        <pc:spChg chg="add del mod">
          <ac:chgData name="Sowjanya Morisetty(UST,IN)" userId="S::245132@ust.com::fafc9569-a945-46e7-9869-5c26008d3c84" providerId="AD" clId="Web-{CE7A43F9-E938-4E02-8AD5-A6F4B46499DF}" dt="2023-03-02T16:57:26.059" v="626"/>
          <ac:spMkLst>
            <pc:docMk/>
            <pc:sldMk cId="1364191368" sldId="461"/>
            <ac:spMk id="11" creationId="{EF2588F2-9B54-5092-14AA-97B44624CA1D}"/>
          </ac:spMkLst>
        </pc:spChg>
        <pc:spChg chg="add del mod">
          <ac:chgData name="Sowjanya Morisetty(UST,IN)" userId="S::245132@ust.com::fafc9569-a945-46e7-9869-5c26008d3c84" providerId="AD" clId="Web-{CE7A43F9-E938-4E02-8AD5-A6F4B46499DF}" dt="2023-03-02T16:57:26.059" v="626"/>
          <ac:spMkLst>
            <pc:docMk/>
            <pc:sldMk cId="1364191368" sldId="461"/>
            <ac:spMk id="13" creationId="{BDACA736-A43F-5CDD-477A-3C9E53721C3B}"/>
          </ac:spMkLst>
        </pc:spChg>
        <pc:spChg chg="add del mod ord">
          <ac:chgData name="Sowjanya Morisetty(UST,IN)" userId="S::245132@ust.com::fafc9569-a945-46e7-9869-5c26008d3c84" providerId="AD" clId="Web-{CE7A43F9-E938-4E02-8AD5-A6F4B46499DF}" dt="2023-03-02T16:58:10.295" v="629"/>
          <ac:spMkLst>
            <pc:docMk/>
            <pc:sldMk cId="1364191368" sldId="461"/>
            <ac:spMk id="15" creationId="{E714A4F8-D5E9-C887-B85E-34803E0B2253}"/>
          </ac:spMkLst>
        </pc:spChg>
        <pc:spChg chg="add del mod ord">
          <ac:chgData name="Sowjanya Morisetty(UST,IN)" userId="S::245132@ust.com::fafc9569-a945-46e7-9869-5c26008d3c84" providerId="AD" clId="Web-{CE7A43F9-E938-4E02-8AD5-A6F4B46499DF}" dt="2023-03-02T16:58:10.295" v="629"/>
          <ac:spMkLst>
            <pc:docMk/>
            <pc:sldMk cId="1364191368" sldId="461"/>
            <ac:spMk id="16" creationId="{51FC8F18-BCF7-CB17-A0FC-10AA84645D58}"/>
          </ac:spMkLst>
        </pc:spChg>
        <pc:spChg chg="add del mod">
          <ac:chgData name="Sowjanya Morisetty(UST,IN)" userId="S::245132@ust.com::fafc9569-a945-46e7-9869-5c26008d3c84" providerId="AD" clId="Web-{CE7A43F9-E938-4E02-8AD5-A6F4B46499DF}" dt="2023-03-02T17:00:59.503" v="673"/>
          <ac:spMkLst>
            <pc:docMk/>
            <pc:sldMk cId="1364191368" sldId="461"/>
            <ac:spMk id="21" creationId="{4A1A48CD-8CD0-C222-E9E0-277882F1E0A2}"/>
          </ac:spMkLst>
        </pc:spChg>
        <pc:spChg chg="add mod ord">
          <ac:chgData name="Sowjanya Morisetty(UST,IN)" userId="S::245132@ust.com::fafc9569-a945-46e7-9869-5c26008d3c84" providerId="AD" clId="Web-{CE7A43F9-E938-4E02-8AD5-A6F4B46499DF}" dt="2023-03-02T17:00:59.503" v="673"/>
          <ac:spMkLst>
            <pc:docMk/>
            <pc:sldMk cId="1364191368" sldId="461"/>
            <ac:spMk id="23" creationId="{3DC47693-256F-065A-DE44-373871A6CA78}"/>
          </ac:spMkLst>
        </pc:spChg>
        <pc:spChg chg="add mod">
          <ac:chgData name="Sowjanya Morisetty(UST,IN)" userId="S::245132@ust.com::fafc9569-a945-46e7-9869-5c26008d3c84" providerId="AD" clId="Web-{CE7A43F9-E938-4E02-8AD5-A6F4B46499DF}" dt="2023-03-02T17:01:14.785" v="678" actId="20577"/>
          <ac:spMkLst>
            <pc:docMk/>
            <pc:sldMk cId="1364191368" sldId="461"/>
            <ac:spMk id="25" creationId="{310CBBF2-FEE2-9FBC-748C-91E9A9320601}"/>
          </ac:spMkLst>
        </pc:spChg>
      </pc:sldChg>
      <pc:sldChg chg="addSp delSp modSp new mod modClrScheme chgLayout">
        <pc:chgData name="Sowjanya Morisetty(UST,IN)" userId="S::245132@ust.com::fafc9569-a945-46e7-9869-5c26008d3c84" providerId="AD" clId="Web-{CE7A43F9-E938-4E02-8AD5-A6F4B46499DF}" dt="2023-03-02T17:04:48.541" v="699"/>
        <pc:sldMkLst>
          <pc:docMk/>
          <pc:sldMk cId="509512278" sldId="462"/>
        </pc:sldMkLst>
        <pc:spChg chg="del">
          <ac:chgData name="Sowjanya Morisetty(UST,IN)" userId="S::245132@ust.com::fafc9569-a945-46e7-9869-5c26008d3c84" providerId="AD" clId="Web-{CE7A43F9-E938-4E02-8AD5-A6F4B46499DF}" dt="2023-03-02T17:03:01.632" v="681"/>
          <ac:spMkLst>
            <pc:docMk/>
            <pc:sldMk cId="509512278" sldId="462"/>
            <ac:spMk id="2" creationId="{F8E032BB-F81A-32EE-8145-482820EB0F93}"/>
          </ac:spMkLst>
        </pc:spChg>
        <pc:spChg chg="del">
          <ac:chgData name="Sowjanya Morisetty(UST,IN)" userId="S::245132@ust.com::fafc9569-a945-46e7-9869-5c26008d3c84" providerId="AD" clId="Web-{CE7A43F9-E938-4E02-8AD5-A6F4B46499DF}" dt="2023-03-02T17:03:01.632" v="681"/>
          <ac:spMkLst>
            <pc:docMk/>
            <pc:sldMk cId="509512278" sldId="462"/>
            <ac:spMk id="3" creationId="{C52561FC-F91F-F7CE-4991-642221F47F6E}"/>
          </ac:spMkLst>
        </pc:spChg>
        <pc:spChg chg="add del mod">
          <ac:chgData name="Sowjanya Morisetty(UST,IN)" userId="S::245132@ust.com::fafc9569-a945-46e7-9869-5c26008d3c84" providerId="AD" clId="Web-{CE7A43F9-E938-4E02-8AD5-A6F4B46499DF}" dt="2023-03-02T17:04:16.837" v="692"/>
          <ac:spMkLst>
            <pc:docMk/>
            <pc:sldMk cId="509512278" sldId="462"/>
            <ac:spMk id="5" creationId="{8263DE09-3EC9-8253-FE24-2840E2DC1879}"/>
          </ac:spMkLst>
        </pc:spChg>
        <pc:spChg chg="add del mod">
          <ac:chgData name="Sowjanya Morisetty(UST,IN)" userId="S::245132@ust.com::fafc9569-a945-46e7-9869-5c26008d3c84" providerId="AD" clId="Web-{CE7A43F9-E938-4E02-8AD5-A6F4B46499DF}" dt="2023-03-02T17:04:01.930" v="688"/>
          <ac:spMkLst>
            <pc:docMk/>
            <pc:sldMk cId="509512278" sldId="462"/>
            <ac:spMk id="6" creationId="{8669859E-908A-D86F-A44D-FA9ECCADA27F}"/>
          </ac:spMkLst>
        </pc:spChg>
        <pc:spChg chg="add del mod">
          <ac:chgData name="Sowjanya Morisetty(UST,IN)" userId="S::245132@ust.com::fafc9569-a945-46e7-9869-5c26008d3c84" providerId="AD" clId="Web-{CE7A43F9-E938-4E02-8AD5-A6F4B46499DF}" dt="2023-03-02T17:04:01.930" v="688"/>
          <ac:spMkLst>
            <pc:docMk/>
            <pc:sldMk cId="509512278" sldId="462"/>
            <ac:spMk id="7" creationId="{3ED1238C-1581-B09E-FFDB-82B9EBB55D58}"/>
          </ac:spMkLst>
        </pc:spChg>
        <pc:spChg chg="add del mod">
          <ac:chgData name="Sowjanya Morisetty(UST,IN)" userId="S::245132@ust.com::fafc9569-a945-46e7-9869-5c26008d3c84" providerId="AD" clId="Web-{CE7A43F9-E938-4E02-8AD5-A6F4B46499DF}" dt="2023-03-02T17:04:16.837" v="692"/>
          <ac:spMkLst>
            <pc:docMk/>
            <pc:sldMk cId="509512278" sldId="462"/>
            <ac:spMk id="8" creationId="{4B69A5CF-8D0E-3D66-C804-2D85B5A995C4}"/>
          </ac:spMkLst>
        </pc:spChg>
        <pc:spChg chg="add del mod">
          <ac:chgData name="Sowjanya Morisetty(UST,IN)" userId="S::245132@ust.com::fafc9569-a945-46e7-9869-5c26008d3c84" providerId="AD" clId="Web-{CE7A43F9-E938-4E02-8AD5-A6F4B46499DF}" dt="2023-03-02T17:03:55.008" v="684"/>
          <ac:spMkLst>
            <pc:docMk/>
            <pc:sldMk cId="509512278" sldId="462"/>
            <ac:spMk id="9" creationId="{F5399375-9472-A44A-19CD-BBD004CC5CEC}"/>
          </ac:spMkLst>
        </pc:spChg>
        <pc:spChg chg="add del mod">
          <ac:chgData name="Sowjanya Morisetty(UST,IN)" userId="S::245132@ust.com::fafc9569-a945-46e7-9869-5c26008d3c84" providerId="AD" clId="Web-{CE7A43F9-E938-4E02-8AD5-A6F4B46499DF}" dt="2023-03-02T17:04:20.306" v="694"/>
          <ac:spMkLst>
            <pc:docMk/>
            <pc:sldMk cId="509512278" sldId="462"/>
            <ac:spMk id="10" creationId="{16C84C01-92D8-E4BF-2773-965D6FF37076}"/>
          </ac:spMkLst>
        </pc:spChg>
        <pc:spChg chg="add del mod">
          <ac:chgData name="Sowjanya Morisetty(UST,IN)" userId="S::245132@ust.com::fafc9569-a945-46e7-9869-5c26008d3c84" providerId="AD" clId="Web-{CE7A43F9-E938-4E02-8AD5-A6F4B46499DF}" dt="2023-03-02T17:03:55.008" v="684"/>
          <ac:spMkLst>
            <pc:docMk/>
            <pc:sldMk cId="509512278" sldId="462"/>
            <ac:spMk id="11" creationId="{58BBA39C-B61E-CFBB-3419-74CB9CF37399}"/>
          </ac:spMkLst>
        </pc:spChg>
        <pc:spChg chg="add del mod">
          <ac:chgData name="Sowjanya Morisetty(UST,IN)" userId="S::245132@ust.com::fafc9569-a945-46e7-9869-5c26008d3c84" providerId="AD" clId="Web-{CE7A43F9-E938-4E02-8AD5-A6F4B46499DF}" dt="2023-03-02T17:04:20.306" v="694"/>
          <ac:spMkLst>
            <pc:docMk/>
            <pc:sldMk cId="509512278" sldId="462"/>
            <ac:spMk id="12" creationId="{7FD809E9-8764-C9F1-901B-BA927E1169A3}"/>
          </ac:spMkLst>
        </pc:spChg>
        <pc:spChg chg="add del mod">
          <ac:chgData name="Sowjanya Morisetty(UST,IN)" userId="S::245132@ust.com::fafc9569-a945-46e7-9869-5c26008d3c84" providerId="AD" clId="Web-{CE7A43F9-E938-4E02-8AD5-A6F4B46499DF}" dt="2023-03-02T17:04:48.541" v="699"/>
          <ac:spMkLst>
            <pc:docMk/>
            <pc:sldMk cId="509512278" sldId="462"/>
            <ac:spMk id="14" creationId="{181AC004-BD70-1E50-2139-FC8FCEDAEBEB}"/>
          </ac:spMkLst>
        </pc:spChg>
        <pc:spChg chg="add del mod">
          <ac:chgData name="Sowjanya Morisetty(UST,IN)" userId="S::245132@ust.com::fafc9569-a945-46e7-9869-5c26008d3c84" providerId="AD" clId="Web-{CE7A43F9-E938-4E02-8AD5-A6F4B46499DF}" dt="2023-03-02T17:04:37.947" v="696"/>
          <ac:spMkLst>
            <pc:docMk/>
            <pc:sldMk cId="509512278" sldId="462"/>
            <ac:spMk id="15" creationId="{B0C8FD5E-C541-373B-189C-9EA22837174F}"/>
          </ac:spMkLst>
        </pc:spChg>
        <pc:spChg chg="add del mod">
          <ac:chgData name="Sowjanya Morisetty(UST,IN)" userId="S::245132@ust.com::fafc9569-a945-46e7-9869-5c26008d3c84" providerId="AD" clId="Web-{CE7A43F9-E938-4E02-8AD5-A6F4B46499DF}" dt="2023-03-02T17:04:48.541" v="698"/>
          <ac:spMkLst>
            <pc:docMk/>
            <pc:sldMk cId="509512278" sldId="462"/>
            <ac:spMk id="19" creationId="{FA5F8DFD-B3C5-8963-9239-153866E04C93}"/>
          </ac:spMkLst>
        </pc:spChg>
        <pc:picChg chg="add del mod">
          <ac:chgData name="Sowjanya Morisetty(UST,IN)" userId="S::245132@ust.com::fafc9569-a945-46e7-9869-5c26008d3c84" providerId="AD" clId="Web-{CE7A43F9-E938-4E02-8AD5-A6F4B46499DF}" dt="2023-03-02T17:04:11.462" v="690"/>
          <ac:picMkLst>
            <pc:docMk/>
            <pc:sldMk cId="509512278" sldId="462"/>
            <ac:picMk id="4" creationId="{A1D667C7-A121-9A5E-EF0E-E50EA84A58B9}"/>
          </ac:picMkLst>
        </pc:picChg>
        <pc:picChg chg="add mod ord">
          <ac:chgData name="Sowjanya Morisetty(UST,IN)" userId="S::245132@ust.com::fafc9569-a945-46e7-9869-5c26008d3c84" providerId="AD" clId="Web-{CE7A43F9-E938-4E02-8AD5-A6F4B46499DF}" dt="2023-03-02T17:04:48.541" v="699"/>
          <ac:picMkLst>
            <pc:docMk/>
            <pc:sldMk cId="509512278" sldId="462"/>
            <ac:picMk id="13" creationId="{7571C2BF-D205-A446-4C03-70DD7B981543}"/>
          </ac:picMkLst>
        </pc:picChg>
      </pc:sldChg>
      <pc:sldChg chg="addSp delSp modSp new mod modClrScheme chgLayout">
        <pc:chgData name="Sowjanya Morisetty(UST,IN)" userId="S::245132@ust.com::fafc9569-a945-46e7-9869-5c26008d3c84" providerId="AD" clId="Web-{CE7A43F9-E938-4E02-8AD5-A6F4B46499DF}" dt="2023-03-02T17:47:07.489" v="806" actId="14100"/>
        <pc:sldMkLst>
          <pc:docMk/>
          <pc:sldMk cId="79023468" sldId="463"/>
        </pc:sldMkLst>
        <pc:spChg chg="add del">
          <ac:chgData name="Sowjanya Morisetty(UST,IN)" userId="S::245132@ust.com::fafc9569-a945-46e7-9869-5c26008d3c84" providerId="AD" clId="Web-{CE7A43F9-E938-4E02-8AD5-A6F4B46499DF}" dt="2023-03-02T17:07:05.389" v="705"/>
          <ac:spMkLst>
            <pc:docMk/>
            <pc:sldMk cId="79023468" sldId="463"/>
            <ac:spMk id="2" creationId="{B198DEF5-183F-620E-0E27-F935EF0B5BD2}"/>
          </ac:spMkLst>
        </pc:spChg>
        <pc:spChg chg="add del">
          <ac:chgData name="Sowjanya Morisetty(UST,IN)" userId="S::245132@ust.com::fafc9569-a945-46e7-9869-5c26008d3c84" providerId="AD" clId="Web-{CE7A43F9-E938-4E02-8AD5-A6F4B46499DF}" dt="2023-03-02T17:07:05.389" v="705"/>
          <ac:spMkLst>
            <pc:docMk/>
            <pc:sldMk cId="79023468" sldId="463"/>
            <ac:spMk id="3" creationId="{AFC4AD6C-EB57-AA6A-71E5-B0C082EC2FDD}"/>
          </ac:spMkLst>
        </pc:spChg>
        <pc:spChg chg="add del">
          <ac:chgData name="Sowjanya Morisetty(UST,IN)" userId="S::245132@ust.com::fafc9569-a945-46e7-9869-5c26008d3c84" providerId="AD" clId="Web-{CE7A43F9-E938-4E02-8AD5-A6F4B46499DF}" dt="2023-03-02T17:07:05.389" v="705"/>
          <ac:spMkLst>
            <pc:docMk/>
            <pc:sldMk cId="79023468" sldId="463"/>
            <ac:spMk id="4" creationId="{206C5732-07D6-20EA-A745-066664A2C160}"/>
          </ac:spMkLst>
        </pc:spChg>
        <pc:spChg chg="add del">
          <ac:chgData name="Sowjanya Morisetty(UST,IN)" userId="S::245132@ust.com::fafc9569-a945-46e7-9869-5c26008d3c84" providerId="AD" clId="Web-{CE7A43F9-E938-4E02-8AD5-A6F4B46499DF}" dt="2023-03-02T17:07:05.389" v="705"/>
          <ac:spMkLst>
            <pc:docMk/>
            <pc:sldMk cId="79023468" sldId="463"/>
            <ac:spMk id="5" creationId="{69049FF4-1B8B-32FF-6C3B-C094A842A309}"/>
          </ac:spMkLst>
        </pc:spChg>
        <pc:spChg chg="add del mod">
          <ac:chgData name="Sowjanya Morisetty(UST,IN)" userId="S::245132@ust.com::fafc9569-a945-46e7-9869-5c26008d3c84" providerId="AD" clId="Web-{CE7A43F9-E938-4E02-8AD5-A6F4B46499DF}" dt="2023-03-02T17:41:55.918" v="774"/>
          <ac:spMkLst>
            <pc:docMk/>
            <pc:sldMk cId="79023468" sldId="463"/>
            <ac:spMk id="10" creationId="{8693355E-EE6E-ADAC-AEAB-60E8B451D196}"/>
          </ac:spMkLst>
        </pc:spChg>
        <pc:spChg chg="add del mod">
          <ac:chgData name="Sowjanya Morisetty(UST,IN)" userId="S::245132@ust.com::fafc9569-a945-46e7-9869-5c26008d3c84" providerId="AD" clId="Web-{CE7A43F9-E938-4E02-8AD5-A6F4B46499DF}" dt="2023-03-02T17:07:02.639" v="702"/>
          <ac:spMkLst>
            <pc:docMk/>
            <pc:sldMk cId="79023468" sldId="463"/>
            <ac:spMk id="10" creationId="{B210A9F4-65F3-29C3-8C3A-189384961825}"/>
          </ac:spMkLst>
        </pc:spChg>
        <pc:spChg chg="add del mod">
          <ac:chgData name="Sowjanya Morisetty(UST,IN)" userId="S::245132@ust.com::fafc9569-a945-46e7-9869-5c26008d3c84" providerId="AD" clId="Web-{CE7A43F9-E938-4E02-8AD5-A6F4B46499DF}" dt="2023-03-02T17:07:02.639" v="702"/>
          <ac:spMkLst>
            <pc:docMk/>
            <pc:sldMk cId="79023468" sldId="463"/>
            <ac:spMk id="12" creationId="{357BFE63-19C6-C5A3-5122-D94C69BAE2EC}"/>
          </ac:spMkLst>
        </pc:spChg>
        <pc:spChg chg="add del mod">
          <ac:chgData name="Sowjanya Morisetty(UST,IN)" userId="S::245132@ust.com::fafc9569-a945-46e7-9869-5c26008d3c84" providerId="AD" clId="Web-{CE7A43F9-E938-4E02-8AD5-A6F4B46499DF}" dt="2023-03-02T17:07:02.639" v="702"/>
          <ac:spMkLst>
            <pc:docMk/>
            <pc:sldMk cId="79023468" sldId="463"/>
            <ac:spMk id="14" creationId="{CBC4D735-0670-0AAA-F2F4-93DD64C98733}"/>
          </ac:spMkLst>
        </pc:spChg>
        <pc:spChg chg="add del mod">
          <ac:chgData name="Sowjanya Morisetty(UST,IN)" userId="S::245132@ust.com::fafc9569-a945-46e7-9869-5c26008d3c84" providerId="AD" clId="Web-{CE7A43F9-E938-4E02-8AD5-A6F4B46499DF}" dt="2023-03-02T17:07:05.389" v="704"/>
          <ac:spMkLst>
            <pc:docMk/>
            <pc:sldMk cId="79023468" sldId="463"/>
            <ac:spMk id="16" creationId="{71B8289A-4A12-4E9D-D1AC-F2FFD31DD854}"/>
          </ac:spMkLst>
        </pc:spChg>
        <pc:spChg chg="add del mod">
          <ac:chgData name="Sowjanya Morisetty(UST,IN)" userId="S::245132@ust.com::fafc9569-a945-46e7-9869-5c26008d3c84" providerId="AD" clId="Web-{CE7A43F9-E938-4E02-8AD5-A6F4B46499DF}" dt="2023-03-02T17:07:05.389" v="704"/>
          <ac:spMkLst>
            <pc:docMk/>
            <pc:sldMk cId="79023468" sldId="463"/>
            <ac:spMk id="17" creationId="{2AB2E13B-3CDF-6334-79A1-F71273EB9129}"/>
          </ac:spMkLst>
        </pc:spChg>
        <pc:spChg chg="add del mod">
          <ac:chgData name="Sowjanya Morisetty(UST,IN)" userId="S::245132@ust.com::fafc9569-a945-46e7-9869-5c26008d3c84" providerId="AD" clId="Web-{CE7A43F9-E938-4E02-8AD5-A6F4B46499DF}" dt="2023-03-02T17:41:20.339" v="771"/>
          <ac:spMkLst>
            <pc:docMk/>
            <pc:sldMk cId="79023468" sldId="463"/>
            <ac:spMk id="19" creationId="{5611FFF9-8576-778D-AEF3-4984540E453D}"/>
          </ac:spMkLst>
        </pc:spChg>
        <pc:spChg chg="add del mod">
          <ac:chgData name="Sowjanya Morisetty(UST,IN)" userId="S::245132@ust.com::fafc9569-a945-46e7-9869-5c26008d3c84" providerId="AD" clId="Web-{CE7A43F9-E938-4E02-8AD5-A6F4B46499DF}" dt="2023-03-02T17:41:55.918" v="774"/>
          <ac:spMkLst>
            <pc:docMk/>
            <pc:sldMk cId="79023468" sldId="463"/>
            <ac:spMk id="20" creationId="{0DD2AC72-2AC9-ECA2-58C3-E7482F09F3A4}"/>
          </ac:spMkLst>
        </pc:spChg>
        <pc:spChg chg="add del mod">
          <ac:chgData name="Sowjanya Morisetty(UST,IN)" userId="S::245132@ust.com::fafc9569-a945-46e7-9869-5c26008d3c84" providerId="AD" clId="Web-{CE7A43F9-E938-4E02-8AD5-A6F4B46499DF}" dt="2023-03-02T17:40:06.212" v="768"/>
          <ac:spMkLst>
            <pc:docMk/>
            <pc:sldMk cId="79023468" sldId="463"/>
            <ac:spMk id="25" creationId="{418CD8EF-5F6C-ADDD-E77E-DE9069A45405}"/>
          </ac:spMkLst>
        </pc:spChg>
        <pc:spChg chg="add del mod">
          <ac:chgData name="Sowjanya Morisetty(UST,IN)" userId="S::245132@ust.com::fafc9569-a945-46e7-9869-5c26008d3c84" providerId="AD" clId="Web-{CE7A43F9-E938-4E02-8AD5-A6F4B46499DF}" dt="2023-03-02T17:40:06.212" v="768"/>
          <ac:spMkLst>
            <pc:docMk/>
            <pc:sldMk cId="79023468" sldId="463"/>
            <ac:spMk id="27" creationId="{206DE160-960D-75A5-6C08-3D29712E6097}"/>
          </ac:spMkLst>
        </pc:spChg>
        <pc:spChg chg="add del mod">
          <ac:chgData name="Sowjanya Morisetty(UST,IN)" userId="S::245132@ust.com::fafc9569-a945-46e7-9869-5c26008d3c84" providerId="AD" clId="Web-{CE7A43F9-E938-4E02-8AD5-A6F4B46499DF}" dt="2023-03-02T17:41:20.323" v="770"/>
          <ac:spMkLst>
            <pc:docMk/>
            <pc:sldMk cId="79023468" sldId="463"/>
            <ac:spMk id="29" creationId="{ED84F825-8A6B-EAE8-2E5C-417343B5145F}"/>
          </ac:spMkLst>
        </pc:spChg>
        <pc:spChg chg="add del mod">
          <ac:chgData name="Sowjanya Morisetty(UST,IN)" userId="S::245132@ust.com::fafc9569-a945-46e7-9869-5c26008d3c84" providerId="AD" clId="Web-{CE7A43F9-E938-4E02-8AD5-A6F4B46499DF}" dt="2023-03-02T17:41:55.918" v="774"/>
          <ac:spMkLst>
            <pc:docMk/>
            <pc:sldMk cId="79023468" sldId="463"/>
            <ac:spMk id="31" creationId="{79E19CAD-DD82-8254-64B4-05DD4B263FC8}"/>
          </ac:spMkLst>
        </pc:spChg>
        <pc:spChg chg="add del mod">
          <ac:chgData name="Sowjanya Morisetty(UST,IN)" userId="S::245132@ust.com::fafc9569-a945-46e7-9869-5c26008d3c84" providerId="AD" clId="Web-{CE7A43F9-E938-4E02-8AD5-A6F4B46499DF}" dt="2023-03-02T17:41:25.964" v="772"/>
          <ac:spMkLst>
            <pc:docMk/>
            <pc:sldMk cId="79023468" sldId="463"/>
            <ac:spMk id="32" creationId="{34CE6F24-555D-7077-0E1B-5346776332A3}"/>
          </ac:spMkLst>
        </pc:spChg>
        <pc:spChg chg="add mod">
          <ac:chgData name="Sowjanya Morisetty(UST,IN)" userId="S::245132@ust.com::fafc9569-a945-46e7-9869-5c26008d3c84" providerId="AD" clId="Web-{CE7A43F9-E938-4E02-8AD5-A6F4B46499DF}" dt="2023-03-02T17:45:29.502" v="796"/>
          <ac:spMkLst>
            <pc:docMk/>
            <pc:sldMk cId="79023468" sldId="463"/>
            <ac:spMk id="37" creationId="{30EEFA98-969C-ECB2-36E2-364471A85098}"/>
          </ac:spMkLst>
        </pc:spChg>
        <pc:spChg chg="add del mod">
          <ac:chgData name="Sowjanya Morisetty(UST,IN)" userId="S::245132@ust.com::fafc9569-a945-46e7-9869-5c26008d3c84" providerId="AD" clId="Web-{CE7A43F9-E938-4E02-8AD5-A6F4B46499DF}" dt="2023-03-02T17:45:34.862" v="797"/>
          <ac:spMkLst>
            <pc:docMk/>
            <pc:sldMk cId="79023468" sldId="463"/>
            <ac:spMk id="39" creationId="{F5B67698-4388-7D36-878B-8068CC31402D}"/>
          </ac:spMkLst>
        </pc:spChg>
        <pc:spChg chg="add del mod">
          <ac:chgData name="Sowjanya Morisetty(UST,IN)" userId="S::245132@ust.com::fafc9569-a945-46e7-9869-5c26008d3c84" providerId="AD" clId="Web-{CE7A43F9-E938-4E02-8AD5-A6F4B46499DF}" dt="2023-03-02T17:43:11.670" v="785"/>
          <ac:spMkLst>
            <pc:docMk/>
            <pc:sldMk cId="79023468" sldId="463"/>
            <ac:spMk id="42" creationId="{F5B67698-4388-7D36-878B-8068CC31402D}"/>
          </ac:spMkLst>
        </pc:spChg>
        <pc:spChg chg="add del mod">
          <ac:chgData name="Sowjanya Morisetty(UST,IN)" userId="S::245132@ust.com::fafc9569-a945-46e7-9869-5c26008d3c84" providerId="AD" clId="Web-{CE7A43F9-E938-4E02-8AD5-A6F4B46499DF}" dt="2023-03-02T17:43:20.967" v="787"/>
          <ac:spMkLst>
            <pc:docMk/>
            <pc:sldMk cId="79023468" sldId="463"/>
            <ac:spMk id="44" creationId="{7A7819CB-86CA-3BEB-4AF1-123982E74B65}"/>
          </ac:spMkLst>
        </pc:spChg>
        <pc:spChg chg="add del mod">
          <ac:chgData name="Sowjanya Morisetty(UST,IN)" userId="S::245132@ust.com::fafc9569-a945-46e7-9869-5c26008d3c84" providerId="AD" clId="Web-{CE7A43F9-E938-4E02-8AD5-A6F4B46499DF}" dt="2023-03-02T17:44:02.468" v="789"/>
          <ac:spMkLst>
            <pc:docMk/>
            <pc:sldMk cId="79023468" sldId="463"/>
            <ac:spMk id="46" creationId="{F5B67698-4388-7D36-878B-8068CC31402D}"/>
          </ac:spMkLst>
        </pc:spChg>
        <pc:spChg chg="add del mod">
          <ac:chgData name="Sowjanya Morisetty(UST,IN)" userId="S::245132@ust.com::fafc9569-a945-46e7-9869-5c26008d3c84" providerId="AD" clId="Web-{CE7A43F9-E938-4E02-8AD5-A6F4B46499DF}" dt="2023-03-02T17:45:13.330" v="791"/>
          <ac:spMkLst>
            <pc:docMk/>
            <pc:sldMk cId="79023468" sldId="463"/>
            <ac:spMk id="48" creationId="{7A7819CB-86CA-3BEB-4AF1-123982E74B65}"/>
          </ac:spMkLst>
        </pc:spChg>
        <pc:spChg chg="add del mod">
          <ac:chgData name="Sowjanya Morisetty(UST,IN)" userId="S::245132@ust.com::fafc9569-a945-46e7-9869-5c26008d3c84" providerId="AD" clId="Web-{CE7A43F9-E938-4E02-8AD5-A6F4B46499DF}" dt="2023-03-02T17:45:23.877" v="793"/>
          <ac:spMkLst>
            <pc:docMk/>
            <pc:sldMk cId="79023468" sldId="463"/>
            <ac:spMk id="50" creationId="{F5B67698-4388-7D36-878B-8068CC31402D}"/>
          </ac:spMkLst>
        </pc:spChg>
        <pc:graphicFrameChg chg="add del mod ord modGraphic">
          <ac:chgData name="Sowjanya Morisetty(UST,IN)" userId="S::245132@ust.com::fafc9569-a945-46e7-9869-5c26008d3c84" providerId="AD" clId="Web-{CE7A43F9-E938-4E02-8AD5-A6F4B46499DF}" dt="2023-03-02T17:41:36.277" v="773"/>
          <ac:graphicFrameMkLst>
            <pc:docMk/>
            <pc:sldMk cId="79023468" sldId="463"/>
            <ac:graphicFrameMk id="2" creationId="{6778FA1F-DCC1-B67C-8F83-8214E0E8AE56}"/>
          </ac:graphicFrameMkLst>
        </pc:graphicFrameChg>
        <pc:graphicFrameChg chg="add mod modGraphic">
          <ac:chgData name="Sowjanya Morisetty(UST,IN)" userId="S::245132@ust.com::fafc9569-a945-46e7-9869-5c26008d3c84" providerId="AD" clId="Web-{CE7A43F9-E938-4E02-8AD5-A6F4B46499DF}" dt="2023-03-02T17:47:07.427" v="805" actId="14100"/>
          <ac:graphicFrameMkLst>
            <pc:docMk/>
            <pc:sldMk cId="79023468" sldId="463"/>
            <ac:graphicFrameMk id="33" creationId="{7177F0F8-1479-CC21-370F-6D74DAEB2D63}"/>
          </ac:graphicFrameMkLst>
        </pc:graphicFrameChg>
        <pc:picChg chg="add mod ord">
          <ac:chgData name="Sowjanya Morisetty(UST,IN)" userId="S::245132@ust.com::fafc9569-a945-46e7-9869-5c26008d3c84" providerId="AD" clId="Web-{CE7A43F9-E938-4E02-8AD5-A6F4B46499DF}" dt="2023-03-02T17:47:07.489" v="806" actId="14100"/>
          <ac:picMkLst>
            <pc:docMk/>
            <pc:sldMk cId="79023468" sldId="463"/>
            <ac:picMk id="72" creationId="{7130C8DC-E88C-3318-478C-F6A89700B996}"/>
          </ac:picMkLst>
        </pc:picChg>
      </pc:sldChg>
      <pc:sldChg chg="modSp new">
        <pc:chgData name="Sowjanya Morisetty(UST,IN)" userId="S::245132@ust.com::fafc9569-a945-46e7-9869-5c26008d3c84" providerId="AD" clId="Web-{CE7A43F9-E938-4E02-8AD5-A6F4B46499DF}" dt="2023-03-02T18:06:40.414" v="844" actId="20577"/>
        <pc:sldMkLst>
          <pc:docMk/>
          <pc:sldMk cId="3223441651" sldId="464"/>
        </pc:sldMkLst>
        <pc:spChg chg="mod">
          <ac:chgData name="Sowjanya Morisetty(UST,IN)" userId="S::245132@ust.com::fafc9569-a945-46e7-9869-5c26008d3c84" providerId="AD" clId="Web-{CE7A43F9-E938-4E02-8AD5-A6F4B46499DF}" dt="2023-03-02T18:06:40.414" v="844" actId="20577"/>
          <ac:spMkLst>
            <pc:docMk/>
            <pc:sldMk cId="3223441651" sldId="464"/>
            <ac:spMk id="2" creationId="{3AD1B76C-6EFA-6849-72A5-46EF786B46F2}"/>
          </ac:spMkLst>
        </pc:spChg>
      </pc:sldChg>
    </pc:docChg>
  </pc:docChgLst>
  <pc:docChgLst>
    <pc:chgData name="Rayona Mathew(UST,IN)" userId="S::245072@ust.com::ba69e595-3dd2-41bd-a7f7-516712dab024" providerId="AD" clId="Web-{B1A1D940-D619-46DE-945A-FB96B31A9340}"/>
    <pc:docChg chg="modSld">
      <pc:chgData name="Rayona Mathew(UST,IN)" userId="S::245072@ust.com::ba69e595-3dd2-41bd-a7f7-516712dab024" providerId="AD" clId="Web-{B1A1D940-D619-46DE-945A-FB96B31A9340}" dt="2023-03-02T04:22:33.731" v="104" actId="20577"/>
      <pc:docMkLst>
        <pc:docMk/>
      </pc:docMkLst>
      <pc:sldChg chg="modSp">
        <pc:chgData name="Rayona Mathew(UST,IN)" userId="S::245072@ust.com::ba69e595-3dd2-41bd-a7f7-516712dab024" providerId="AD" clId="Web-{B1A1D940-D619-46DE-945A-FB96B31A9340}" dt="2023-03-02T04:16:15.128" v="19" actId="20577"/>
        <pc:sldMkLst>
          <pc:docMk/>
          <pc:sldMk cId="2090374411" sldId="256"/>
        </pc:sldMkLst>
        <pc:spChg chg="mod">
          <ac:chgData name="Rayona Mathew(UST,IN)" userId="S::245072@ust.com::ba69e595-3dd2-41bd-a7f7-516712dab024" providerId="AD" clId="Web-{B1A1D940-D619-46DE-945A-FB96B31A9340}" dt="2023-03-02T04:16:15.128" v="19" actId="20577"/>
          <ac:spMkLst>
            <pc:docMk/>
            <pc:sldMk cId="2090374411" sldId="256"/>
            <ac:spMk id="11" creationId="{436C3CF1-F21B-DB46-8DF3-194E00852FEE}"/>
          </ac:spMkLst>
        </pc:spChg>
      </pc:sldChg>
      <pc:sldChg chg="modSp">
        <pc:chgData name="Rayona Mathew(UST,IN)" userId="S::245072@ust.com::ba69e595-3dd2-41bd-a7f7-516712dab024" providerId="AD" clId="Web-{B1A1D940-D619-46DE-945A-FB96B31A9340}" dt="2023-03-02T04:17:13.426" v="24" actId="20577"/>
        <pc:sldMkLst>
          <pc:docMk/>
          <pc:sldMk cId="4151454420" sldId="264"/>
        </pc:sldMkLst>
        <pc:spChg chg="mod">
          <ac:chgData name="Rayona Mathew(UST,IN)" userId="S::245072@ust.com::ba69e595-3dd2-41bd-a7f7-516712dab024" providerId="AD" clId="Web-{B1A1D940-D619-46DE-945A-FB96B31A9340}" dt="2023-03-02T04:17:13.426" v="24" actId="20577"/>
          <ac:spMkLst>
            <pc:docMk/>
            <pc:sldMk cId="4151454420" sldId="264"/>
            <ac:spMk id="3" creationId="{95A1310C-7516-9B42-A1FD-3E54A6F3494C}"/>
          </ac:spMkLst>
        </pc:spChg>
      </pc:sldChg>
      <pc:sldChg chg="modSp">
        <pc:chgData name="Rayona Mathew(UST,IN)" userId="S::245072@ust.com::ba69e595-3dd2-41bd-a7f7-516712dab024" providerId="AD" clId="Web-{B1A1D940-D619-46DE-945A-FB96B31A9340}" dt="2023-03-02T04:16:59.535" v="22" actId="20577"/>
        <pc:sldMkLst>
          <pc:docMk/>
          <pc:sldMk cId="359614143" sldId="433"/>
        </pc:sldMkLst>
        <pc:spChg chg="mod">
          <ac:chgData name="Rayona Mathew(UST,IN)" userId="S::245072@ust.com::ba69e595-3dd2-41bd-a7f7-516712dab024" providerId="AD" clId="Web-{B1A1D940-D619-46DE-945A-FB96B31A9340}" dt="2023-03-02T04:16:59.535" v="22" actId="20577"/>
          <ac:spMkLst>
            <pc:docMk/>
            <pc:sldMk cId="359614143" sldId="433"/>
            <ac:spMk id="3" creationId="{45AA5242-7A7D-9D34-6850-0D5645FE712D}"/>
          </ac:spMkLst>
        </pc:spChg>
      </pc:sldChg>
      <pc:sldChg chg="modSp">
        <pc:chgData name="Rayona Mathew(UST,IN)" userId="S::245072@ust.com::ba69e595-3dd2-41bd-a7f7-516712dab024" providerId="AD" clId="Web-{B1A1D940-D619-46DE-945A-FB96B31A9340}" dt="2023-03-02T04:20:11.368" v="69" actId="20577"/>
        <pc:sldMkLst>
          <pc:docMk/>
          <pc:sldMk cId="2296051366" sldId="436"/>
        </pc:sldMkLst>
        <pc:spChg chg="mod">
          <ac:chgData name="Rayona Mathew(UST,IN)" userId="S::245072@ust.com::ba69e595-3dd2-41bd-a7f7-516712dab024" providerId="AD" clId="Web-{B1A1D940-D619-46DE-945A-FB96B31A9340}" dt="2023-03-02T04:20:11.368" v="69" actId="20577"/>
          <ac:spMkLst>
            <pc:docMk/>
            <pc:sldMk cId="2296051366" sldId="436"/>
            <ac:spMk id="2" creationId="{93E05C63-B7B1-1CCC-11B7-5598B03B4485}"/>
          </ac:spMkLst>
        </pc:spChg>
      </pc:sldChg>
      <pc:sldChg chg="modSp">
        <pc:chgData name="Rayona Mathew(UST,IN)" userId="S::245072@ust.com::ba69e595-3dd2-41bd-a7f7-516712dab024" providerId="AD" clId="Web-{B1A1D940-D619-46DE-945A-FB96B31A9340}" dt="2023-03-02T04:21:40.589" v="74" actId="20577"/>
        <pc:sldMkLst>
          <pc:docMk/>
          <pc:sldMk cId="1758784803" sldId="438"/>
        </pc:sldMkLst>
        <pc:spChg chg="mod">
          <ac:chgData name="Rayona Mathew(UST,IN)" userId="S::245072@ust.com::ba69e595-3dd2-41bd-a7f7-516712dab024" providerId="AD" clId="Web-{B1A1D940-D619-46DE-945A-FB96B31A9340}" dt="2023-03-02T04:21:40.589" v="74" actId="20577"/>
          <ac:spMkLst>
            <pc:docMk/>
            <pc:sldMk cId="1758784803" sldId="438"/>
            <ac:spMk id="6" creationId="{8BC7BFEE-38DA-DFBD-CD0D-D04ADB94AB00}"/>
          </ac:spMkLst>
        </pc:spChg>
      </pc:sldChg>
      <pc:sldChg chg="modSp">
        <pc:chgData name="Rayona Mathew(UST,IN)" userId="S::245072@ust.com::ba69e595-3dd2-41bd-a7f7-516712dab024" providerId="AD" clId="Web-{B1A1D940-D619-46DE-945A-FB96B31A9340}" dt="2023-03-02T04:22:33.731" v="104" actId="20577"/>
        <pc:sldMkLst>
          <pc:docMk/>
          <pc:sldMk cId="98175034" sldId="440"/>
        </pc:sldMkLst>
        <pc:spChg chg="mod">
          <ac:chgData name="Rayona Mathew(UST,IN)" userId="S::245072@ust.com::ba69e595-3dd2-41bd-a7f7-516712dab024" providerId="AD" clId="Web-{B1A1D940-D619-46DE-945A-FB96B31A9340}" dt="2023-03-02T04:22:33.731" v="104" actId="20577"/>
          <ac:spMkLst>
            <pc:docMk/>
            <pc:sldMk cId="98175034" sldId="440"/>
            <ac:spMk id="3" creationId="{C3AE7769-A47C-8510-114E-2CBE65720147}"/>
          </ac:spMkLst>
        </pc:spChg>
      </pc:sldChg>
      <pc:sldChg chg="modSp">
        <pc:chgData name="Rayona Mathew(UST,IN)" userId="S::245072@ust.com::ba69e595-3dd2-41bd-a7f7-516712dab024" providerId="AD" clId="Web-{B1A1D940-D619-46DE-945A-FB96B31A9340}" dt="2023-03-02T04:16:42.801" v="20" actId="20577"/>
        <pc:sldMkLst>
          <pc:docMk/>
          <pc:sldMk cId="4163659290" sldId="442"/>
        </pc:sldMkLst>
        <pc:spChg chg="mod">
          <ac:chgData name="Rayona Mathew(UST,IN)" userId="S::245072@ust.com::ba69e595-3dd2-41bd-a7f7-516712dab024" providerId="AD" clId="Web-{B1A1D940-D619-46DE-945A-FB96B31A9340}" dt="2023-03-02T04:16:42.801" v="20" actId="20577"/>
          <ac:spMkLst>
            <pc:docMk/>
            <pc:sldMk cId="4163659290" sldId="442"/>
            <ac:spMk id="3" creationId="{020FB93D-AC3A-6ACD-CBC8-FE2AC7E893B6}"/>
          </ac:spMkLst>
        </pc:spChg>
      </pc:sldChg>
      <pc:sldChg chg="modSp">
        <pc:chgData name="Rayona Mathew(UST,IN)" userId="S::245072@ust.com::ba69e595-3dd2-41bd-a7f7-516712dab024" providerId="AD" clId="Web-{B1A1D940-D619-46DE-945A-FB96B31A9340}" dt="2023-03-02T04:20:02.727" v="59" actId="20577"/>
        <pc:sldMkLst>
          <pc:docMk/>
          <pc:sldMk cId="4100171198" sldId="443"/>
        </pc:sldMkLst>
        <pc:spChg chg="mod">
          <ac:chgData name="Rayona Mathew(UST,IN)" userId="S::245072@ust.com::ba69e595-3dd2-41bd-a7f7-516712dab024" providerId="AD" clId="Web-{B1A1D940-D619-46DE-945A-FB96B31A9340}" dt="2023-03-02T04:20:02.727" v="59" actId="20577"/>
          <ac:spMkLst>
            <pc:docMk/>
            <pc:sldMk cId="4100171198" sldId="443"/>
            <ac:spMk id="2" creationId="{295DDB62-52DA-2D50-E89E-B04B42BA03F9}"/>
          </ac:spMkLst>
        </pc:spChg>
      </pc:sldChg>
      <pc:sldChg chg="modSp">
        <pc:chgData name="Rayona Mathew(UST,IN)" userId="S::245072@ust.com::ba69e595-3dd2-41bd-a7f7-516712dab024" providerId="AD" clId="Web-{B1A1D940-D619-46DE-945A-FB96B31A9340}" dt="2023-03-02T04:17:36.380" v="26" actId="20577"/>
        <pc:sldMkLst>
          <pc:docMk/>
          <pc:sldMk cId="2533536236" sldId="444"/>
        </pc:sldMkLst>
        <pc:spChg chg="mod">
          <ac:chgData name="Rayona Mathew(UST,IN)" userId="S::245072@ust.com::ba69e595-3dd2-41bd-a7f7-516712dab024" providerId="AD" clId="Web-{B1A1D940-D619-46DE-945A-FB96B31A9340}" dt="2023-03-02T04:17:36.380" v="26" actId="20577"/>
          <ac:spMkLst>
            <pc:docMk/>
            <pc:sldMk cId="2533536236" sldId="444"/>
            <ac:spMk id="2" creationId="{B06A8644-75A7-E56C-37D5-84D534448EE1}"/>
          </ac:spMkLst>
        </pc:spChg>
        <pc:spChg chg="mod">
          <ac:chgData name="Rayona Mathew(UST,IN)" userId="S::245072@ust.com::ba69e595-3dd2-41bd-a7f7-516712dab024" providerId="AD" clId="Web-{B1A1D940-D619-46DE-945A-FB96B31A9340}" dt="2023-03-02T04:17:27.989" v="25" actId="20577"/>
          <ac:spMkLst>
            <pc:docMk/>
            <pc:sldMk cId="2533536236" sldId="444"/>
            <ac:spMk id="3" creationId="{2900A694-2C28-35AA-398A-82C321E9069C}"/>
          </ac:spMkLst>
        </pc:spChg>
      </pc:sldChg>
      <pc:sldChg chg="modSp">
        <pc:chgData name="Rayona Mathew(UST,IN)" userId="S::245072@ust.com::ba69e595-3dd2-41bd-a7f7-516712dab024" providerId="AD" clId="Web-{B1A1D940-D619-46DE-945A-FB96B31A9340}" dt="2023-03-02T04:18:09.365" v="27" actId="20577"/>
        <pc:sldMkLst>
          <pc:docMk/>
          <pc:sldMk cId="757731584" sldId="445"/>
        </pc:sldMkLst>
        <pc:spChg chg="mod">
          <ac:chgData name="Rayona Mathew(UST,IN)" userId="S::245072@ust.com::ba69e595-3dd2-41bd-a7f7-516712dab024" providerId="AD" clId="Web-{B1A1D940-D619-46DE-945A-FB96B31A9340}" dt="2023-03-02T04:18:09.365" v="27" actId="20577"/>
          <ac:spMkLst>
            <pc:docMk/>
            <pc:sldMk cId="757731584" sldId="445"/>
            <ac:spMk id="3" creationId="{1AFCBDC0-0C4B-85B3-EC13-740C9DF83D00}"/>
          </ac:spMkLst>
        </pc:spChg>
      </pc:sldChg>
    </pc:docChg>
  </pc:docChgLst>
  <pc:docChgLst>
    <pc:chgData name="Sowjanya Morisetty(UST,IN)" userId="S::245132@ust.com::fafc9569-a945-46e7-9869-5c26008d3c84" providerId="AD" clId="Web-{48F7E3C2-C5CE-43E1-AF29-DB22FFF4C819}"/>
    <pc:docChg chg="addSld delSld modSld">
      <pc:chgData name="Sowjanya Morisetty(UST,IN)" userId="S::245132@ust.com::fafc9569-a945-46e7-9869-5c26008d3c84" providerId="AD" clId="Web-{48F7E3C2-C5CE-43E1-AF29-DB22FFF4C819}" dt="2023-03-02T19:51:59.182" v="448" actId="20577"/>
      <pc:docMkLst>
        <pc:docMk/>
      </pc:docMkLst>
      <pc:sldChg chg="del">
        <pc:chgData name="Sowjanya Morisetty(UST,IN)" userId="S::245132@ust.com::fafc9569-a945-46e7-9869-5c26008d3c84" providerId="AD" clId="Web-{48F7E3C2-C5CE-43E1-AF29-DB22FFF4C819}" dt="2023-03-02T19:44:47.648" v="396"/>
        <pc:sldMkLst>
          <pc:docMk/>
          <pc:sldMk cId="2090374411" sldId="256"/>
        </pc:sldMkLst>
      </pc:sldChg>
      <pc:sldChg chg="modSp">
        <pc:chgData name="Sowjanya Morisetty(UST,IN)" userId="S::245132@ust.com::fafc9569-a945-46e7-9869-5c26008d3c84" providerId="AD" clId="Web-{48F7E3C2-C5CE-43E1-AF29-DB22FFF4C819}" dt="2023-03-02T19:34:26.716" v="297" actId="20577"/>
        <pc:sldMkLst>
          <pc:docMk/>
          <pc:sldMk cId="877123665" sldId="431"/>
        </pc:sldMkLst>
        <pc:spChg chg="mod">
          <ac:chgData name="Sowjanya Morisetty(UST,IN)" userId="S::245132@ust.com::fafc9569-a945-46e7-9869-5c26008d3c84" providerId="AD" clId="Web-{48F7E3C2-C5CE-43E1-AF29-DB22FFF4C819}" dt="2023-03-02T19:34:26.716" v="297" actId="20577"/>
          <ac:spMkLst>
            <pc:docMk/>
            <pc:sldMk cId="877123665" sldId="431"/>
            <ac:spMk id="6" creationId="{8BC7BFEE-38DA-DFBD-CD0D-D04ADB94AB00}"/>
          </ac:spMkLst>
        </pc:spChg>
      </pc:sldChg>
      <pc:sldChg chg="del">
        <pc:chgData name="Sowjanya Morisetty(UST,IN)" userId="S::245132@ust.com::fafc9569-a945-46e7-9869-5c26008d3c84" providerId="AD" clId="Web-{48F7E3C2-C5CE-43E1-AF29-DB22FFF4C819}" dt="2023-03-02T19:35:02.624" v="301"/>
        <pc:sldMkLst>
          <pc:docMk/>
          <pc:sldMk cId="2566345393" sldId="441"/>
        </pc:sldMkLst>
      </pc:sldChg>
      <pc:sldChg chg="modSp">
        <pc:chgData name="Sowjanya Morisetty(UST,IN)" userId="S::245132@ust.com::fafc9569-a945-46e7-9869-5c26008d3c84" providerId="AD" clId="Web-{48F7E3C2-C5CE-43E1-AF29-DB22FFF4C819}" dt="2023-03-02T19:46:10.699" v="403" actId="20577"/>
        <pc:sldMkLst>
          <pc:docMk/>
          <pc:sldMk cId="102278663" sldId="456"/>
        </pc:sldMkLst>
        <pc:spChg chg="mod">
          <ac:chgData name="Sowjanya Morisetty(UST,IN)" userId="S::245132@ust.com::fafc9569-a945-46e7-9869-5c26008d3c84" providerId="AD" clId="Web-{48F7E3C2-C5CE-43E1-AF29-DB22FFF4C819}" dt="2023-03-02T19:46:10.699" v="403" actId="20577"/>
          <ac:spMkLst>
            <pc:docMk/>
            <pc:sldMk cId="102278663" sldId="456"/>
            <ac:spMk id="3" creationId="{42EC8C3D-5968-3F69-5D06-51ACEDC322E3}"/>
          </ac:spMkLst>
        </pc:spChg>
      </pc:sldChg>
      <pc:sldChg chg="del">
        <pc:chgData name="Sowjanya Morisetty(UST,IN)" userId="S::245132@ust.com::fafc9569-a945-46e7-9869-5c26008d3c84" providerId="AD" clId="Web-{48F7E3C2-C5CE-43E1-AF29-DB22FFF4C819}" dt="2023-03-02T19:35:02.483" v="300"/>
        <pc:sldMkLst>
          <pc:docMk/>
          <pc:sldMk cId="427393029" sldId="457"/>
        </pc:sldMkLst>
      </pc:sldChg>
      <pc:sldChg chg="del">
        <pc:chgData name="Sowjanya Morisetty(UST,IN)" userId="S::245132@ust.com::fafc9569-a945-46e7-9869-5c26008d3c84" providerId="AD" clId="Web-{48F7E3C2-C5CE-43E1-AF29-DB22FFF4C819}" dt="2023-03-02T19:35:02.421" v="299"/>
        <pc:sldMkLst>
          <pc:docMk/>
          <pc:sldMk cId="2065389314" sldId="458"/>
        </pc:sldMkLst>
      </pc:sldChg>
      <pc:sldChg chg="addSp delSp modSp">
        <pc:chgData name="Sowjanya Morisetty(UST,IN)" userId="S::245132@ust.com::fafc9569-a945-46e7-9869-5c26008d3c84" providerId="AD" clId="Web-{48F7E3C2-C5CE-43E1-AF29-DB22FFF4C819}" dt="2023-03-02T19:49:09.707" v="432" actId="20577"/>
        <pc:sldMkLst>
          <pc:docMk/>
          <pc:sldMk cId="778499327" sldId="459"/>
        </pc:sldMkLst>
        <pc:spChg chg="add del mod">
          <ac:chgData name="Sowjanya Morisetty(UST,IN)" userId="S::245132@ust.com::fafc9569-a945-46e7-9869-5c26008d3c84" providerId="AD" clId="Web-{48F7E3C2-C5CE-43E1-AF29-DB22FFF4C819}" dt="2023-03-02T19:47:22.202" v="412"/>
          <ac:spMkLst>
            <pc:docMk/>
            <pc:sldMk cId="778499327" sldId="459"/>
            <ac:spMk id="3" creationId="{F12081E3-E897-5C2E-BD32-9EC87CF5E917}"/>
          </ac:spMkLst>
        </pc:spChg>
        <pc:spChg chg="add del mod">
          <ac:chgData name="Sowjanya Morisetty(UST,IN)" userId="S::245132@ust.com::fafc9569-a945-46e7-9869-5c26008d3c84" providerId="AD" clId="Web-{48F7E3C2-C5CE-43E1-AF29-DB22FFF4C819}" dt="2023-03-02T19:49:09.707" v="432" actId="20577"/>
          <ac:spMkLst>
            <pc:docMk/>
            <pc:sldMk cId="778499327" sldId="459"/>
            <ac:spMk id="20" creationId="{7F14EB71-9ED2-9F96-C85E-7EB3D17E4FEF}"/>
          </ac:spMkLst>
        </pc:spChg>
        <pc:spChg chg="mod">
          <ac:chgData name="Sowjanya Morisetty(UST,IN)" userId="S::245132@ust.com::fafc9569-a945-46e7-9869-5c26008d3c84" providerId="AD" clId="Web-{48F7E3C2-C5CE-43E1-AF29-DB22FFF4C819}" dt="2023-03-02T19:46:40.982" v="410" actId="20577"/>
          <ac:spMkLst>
            <pc:docMk/>
            <pc:sldMk cId="778499327" sldId="459"/>
            <ac:spMk id="27" creationId="{BF7DC766-CF04-5CFB-32EB-90EEA4094AAE}"/>
          </ac:spMkLst>
        </pc:spChg>
      </pc:sldChg>
      <pc:sldChg chg="modSp">
        <pc:chgData name="Sowjanya Morisetty(UST,IN)" userId="S::245132@ust.com::fafc9569-a945-46e7-9869-5c26008d3c84" providerId="AD" clId="Web-{48F7E3C2-C5CE-43E1-AF29-DB22FFF4C819}" dt="2023-03-02T19:50:23.960" v="437" actId="1076"/>
        <pc:sldMkLst>
          <pc:docMk/>
          <pc:sldMk cId="2511916723" sldId="460"/>
        </pc:sldMkLst>
        <pc:picChg chg="mod">
          <ac:chgData name="Sowjanya Morisetty(UST,IN)" userId="S::245132@ust.com::fafc9569-a945-46e7-9869-5c26008d3c84" providerId="AD" clId="Web-{48F7E3C2-C5CE-43E1-AF29-DB22FFF4C819}" dt="2023-03-02T19:50:23.960" v="437" actId="1076"/>
          <ac:picMkLst>
            <pc:docMk/>
            <pc:sldMk cId="2511916723" sldId="460"/>
            <ac:picMk id="5" creationId="{70FF45E5-01FE-4BA5-43EA-F17AE229FAA7}"/>
          </ac:picMkLst>
        </pc:picChg>
      </pc:sldChg>
      <pc:sldChg chg="modSp">
        <pc:chgData name="Sowjanya Morisetty(UST,IN)" userId="S::245132@ust.com::fafc9569-a945-46e7-9869-5c26008d3c84" providerId="AD" clId="Web-{48F7E3C2-C5CE-43E1-AF29-DB22FFF4C819}" dt="2023-03-02T19:50:49.758" v="440" actId="14100"/>
        <pc:sldMkLst>
          <pc:docMk/>
          <pc:sldMk cId="1364191368" sldId="461"/>
        </pc:sldMkLst>
        <pc:spChg chg="mod">
          <ac:chgData name="Sowjanya Morisetty(UST,IN)" userId="S::245132@ust.com::fafc9569-a945-46e7-9869-5c26008d3c84" providerId="AD" clId="Web-{48F7E3C2-C5CE-43E1-AF29-DB22FFF4C819}" dt="2023-03-02T19:50:49.758" v="440" actId="14100"/>
          <ac:spMkLst>
            <pc:docMk/>
            <pc:sldMk cId="1364191368" sldId="461"/>
            <ac:spMk id="23" creationId="{3DC47693-256F-065A-DE44-373871A6CA78}"/>
          </ac:spMkLst>
        </pc:spChg>
      </pc:sldChg>
      <pc:sldChg chg="addSp delSp modSp mod modClrScheme chgLayout">
        <pc:chgData name="Sowjanya Morisetty(UST,IN)" userId="S::245132@ust.com::fafc9569-a945-46e7-9869-5c26008d3c84" providerId="AD" clId="Web-{48F7E3C2-C5CE-43E1-AF29-DB22FFF4C819}" dt="2023-03-02T19:30:58.614" v="244" actId="14100"/>
        <pc:sldMkLst>
          <pc:docMk/>
          <pc:sldMk cId="3223441651" sldId="464"/>
        </pc:sldMkLst>
        <pc:spChg chg="mod ord">
          <ac:chgData name="Sowjanya Morisetty(UST,IN)" userId="S::245132@ust.com::fafc9569-a945-46e7-9869-5c26008d3c84" providerId="AD" clId="Web-{48F7E3C2-C5CE-43E1-AF29-DB22FFF4C819}" dt="2023-03-02T19:30:58.614" v="244" actId="14100"/>
          <ac:spMkLst>
            <pc:docMk/>
            <pc:sldMk cId="3223441651" sldId="464"/>
            <ac:spMk id="2" creationId="{3AD1B76C-6EFA-6849-72A5-46EF786B46F2}"/>
          </ac:spMkLst>
        </pc:spChg>
        <pc:spChg chg="mod ord">
          <ac:chgData name="Sowjanya Morisetty(UST,IN)" userId="S::245132@ust.com::fafc9569-a945-46e7-9869-5c26008d3c84" providerId="AD" clId="Web-{48F7E3C2-C5CE-43E1-AF29-DB22FFF4C819}" dt="2023-03-02T19:30:39.863" v="240" actId="14100"/>
          <ac:spMkLst>
            <pc:docMk/>
            <pc:sldMk cId="3223441651" sldId="464"/>
            <ac:spMk id="3" creationId="{FC7EF956-206A-700A-8B85-56404519AE9F}"/>
          </ac:spMkLst>
        </pc:spChg>
        <pc:spChg chg="del">
          <ac:chgData name="Sowjanya Morisetty(UST,IN)" userId="S::245132@ust.com::fafc9569-a945-46e7-9869-5c26008d3c84" providerId="AD" clId="Web-{48F7E3C2-C5CE-43E1-AF29-DB22FFF4C819}" dt="2023-03-02T19:30:01.096" v="233"/>
          <ac:spMkLst>
            <pc:docMk/>
            <pc:sldMk cId="3223441651" sldId="464"/>
            <ac:spMk id="4" creationId="{A0F4D5AA-ED54-5C85-6BD4-115C6F55C1FD}"/>
          </ac:spMkLst>
        </pc:spChg>
        <pc:spChg chg="add del mod">
          <ac:chgData name="Sowjanya Morisetty(UST,IN)" userId="S::245132@ust.com::fafc9569-a945-46e7-9869-5c26008d3c84" providerId="AD" clId="Web-{48F7E3C2-C5CE-43E1-AF29-DB22FFF4C819}" dt="2023-03-02T19:30:12.034" v="237"/>
          <ac:spMkLst>
            <pc:docMk/>
            <pc:sldMk cId="3223441651" sldId="464"/>
            <ac:spMk id="8" creationId="{093D4A4D-4564-1E40-37A0-F9DEA9F48FAA}"/>
          </ac:spMkLst>
        </pc:spChg>
      </pc:sldChg>
      <pc:sldChg chg="addSp delSp modSp new del mod modClrScheme chgLayout">
        <pc:chgData name="Sowjanya Morisetty(UST,IN)" userId="S::245132@ust.com::fafc9569-a945-46e7-9869-5c26008d3c84" providerId="AD" clId="Web-{48F7E3C2-C5CE-43E1-AF29-DB22FFF4C819}" dt="2023-03-02T19:35:02.421" v="298"/>
        <pc:sldMkLst>
          <pc:docMk/>
          <pc:sldMk cId="3633940512" sldId="465"/>
        </pc:sldMkLst>
        <pc:spChg chg="mod ord">
          <ac:chgData name="Sowjanya Morisetty(UST,IN)" userId="S::245132@ust.com::fafc9569-a945-46e7-9869-5c26008d3c84" providerId="AD" clId="Web-{48F7E3C2-C5CE-43E1-AF29-DB22FFF4C819}" dt="2023-03-02T19:05:43.796" v="11"/>
          <ac:spMkLst>
            <pc:docMk/>
            <pc:sldMk cId="3633940512" sldId="465"/>
            <ac:spMk id="2" creationId="{92E6BC87-1A39-BB39-244C-CBF87C03D143}"/>
          </ac:spMkLst>
        </pc:spChg>
        <pc:spChg chg="mod ord">
          <ac:chgData name="Sowjanya Morisetty(UST,IN)" userId="S::245132@ust.com::fafc9569-a945-46e7-9869-5c26008d3c84" providerId="AD" clId="Web-{48F7E3C2-C5CE-43E1-AF29-DB22FFF4C819}" dt="2023-03-02T19:05:43.796" v="11"/>
          <ac:spMkLst>
            <pc:docMk/>
            <pc:sldMk cId="3633940512" sldId="465"/>
            <ac:spMk id="3" creationId="{3C387590-8DB6-8221-5CBA-B0EC9B243A7D}"/>
          </ac:spMkLst>
        </pc:spChg>
        <pc:spChg chg="del">
          <ac:chgData name="Sowjanya Morisetty(UST,IN)" userId="S::245132@ust.com::fafc9569-a945-46e7-9869-5c26008d3c84" providerId="AD" clId="Web-{48F7E3C2-C5CE-43E1-AF29-DB22FFF4C819}" dt="2023-03-02T19:05:43.718" v="10"/>
          <ac:spMkLst>
            <pc:docMk/>
            <pc:sldMk cId="3633940512" sldId="465"/>
            <ac:spMk id="4" creationId="{CEB788BD-5645-5EC9-66C1-3B4D638CF72C}"/>
          </ac:spMkLst>
        </pc:spChg>
        <pc:spChg chg="add mod ord">
          <ac:chgData name="Sowjanya Morisetty(UST,IN)" userId="S::245132@ust.com::fafc9569-a945-46e7-9869-5c26008d3c84" providerId="AD" clId="Web-{48F7E3C2-C5CE-43E1-AF29-DB22FFF4C819}" dt="2023-03-02T19:05:43.796" v="11"/>
          <ac:spMkLst>
            <pc:docMk/>
            <pc:sldMk cId="3633940512" sldId="465"/>
            <ac:spMk id="5" creationId="{D638C261-36ED-D0B9-C6F7-5C1DB65DEB54}"/>
          </ac:spMkLst>
        </pc:spChg>
      </pc:sldChg>
      <pc:sldChg chg="addSp delSp modSp new mod modClrScheme chgLayout">
        <pc:chgData name="Sowjanya Morisetty(UST,IN)" userId="S::245132@ust.com::fafc9569-a945-46e7-9869-5c26008d3c84" providerId="AD" clId="Web-{48F7E3C2-C5CE-43E1-AF29-DB22FFF4C819}" dt="2023-03-02T19:51:59.182" v="448" actId="20577"/>
        <pc:sldMkLst>
          <pc:docMk/>
          <pc:sldMk cId="2137832043" sldId="466"/>
        </pc:sldMkLst>
        <pc:spChg chg="add del mod ord">
          <ac:chgData name="Sowjanya Morisetty(UST,IN)" userId="S::245132@ust.com::fafc9569-a945-46e7-9869-5c26008d3c84" providerId="AD" clId="Web-{48F7E3C2-C5CE-43E1-AF29-DB22FFF4C819}" dt="2023-03-02T19:10:16.964" v="49"/>
          <ac:spMkLst>
            <pc:docMk/>
            <pc:sldMk cId="2137832043" sldId="466"/>
            <ac:spMk id="2" creationId="{B929D9F9-C4D8-F3DC-DD14-8B87BA08431D}"/>
          </ac:spMkLst>
        </pc:spChg>
        <pc:spChg chg="add del mod ord">
          <ac:chgData name="Sowjanya Morisetty(UST,IN)" userId="S::245132@ust.com::fafc9569-a945-46e7-9869-5c26008d3c84" providerId="AD" clId="Web-{48F7E3C2-C5CE-43E1-AF29-DB22FFF4C819}" dt="2023-03-02T19:11:28.045" v="57"/>
          <ac:spMkLst>
            <pc:docMk/>
            <pc:sldMk cId="2137832043" sldId="466"/>
            <ac:spMk id="3" creationId="{26769D3E-A800-8A80-1894-4406FBA425E7}"/>
          </ac:spMkLst>
        </pc:spChg>
        <pc:spChg chg="del">
          <ac:chgData name="Sowjanya Morisetty(UST,IN)" userId="S::245132@ust.com::fafc9569-a945-46e7-9869-5c26008d3c84" providerId="AD" clId="Web-{48F7E3C2-C5CE-43E1-AF29-DB22FFF4C819}" dt="2023-03-02T19:06:20.626" v="13"/>
          <ac:spMkLst>
            <pc:docMk/>
            <pc:sldMk cId="2137832043" sldId="466"/>
            <ac:spMk id="4" creationId="{929AB0B8-D861-90DE-413C-1EBEC092516C}"/>
          </ac:spMkLst>
        </pc:spChg>
        <pc:spChg chg="add del mod">
          <ac:chgData name="Sowjanya Morisetty(UST,IN)" userId="S::245132@ust.com::fafc9569-a945-46e7-9869-5c26008d3c84" providerId="AD" clId="Web-{48F7E3C2-C5CE-43E1-AF29-DB22FFF4C819}" dt="2023-03-02T19:10:11.995" v="46"/>
          <ac:spMkLst>
            <pc:docMk/>
            <pc:sldMk cId="2137832043" sldId="466"/>
            <ac:spMk id="8" creationId="{563D6A8E-224B-178B-134B-89AEC783E6FC}"/>
          </ac:spMkLst>
        </pc:spChg>
        <pc:spChg chg="add del mod">
          <ac:chgData name="Sowjanya Morisetty(UST,IN)" userId="S::245132@ust.com::fafc9569-a945-46e7-9869-5c26008d3c84" providerId="AD" clId="Web-{48F7E3C2-C5CE-43E1-AF29-DB22FFF4C819}" dt="2023-03-02T19:10:16.949" v="48"/>
          <ac:spMkLst>
            <pc:docMk/>
            <pc:sldMk cId="2137832043" sldId="466"/>
            <ac:spMk id="10" creationId="{2BCA2D8C-F437-F87C-9F0A-77506A2976AD}"/>
          </ac:spMkLst>
        </pc:spChg>
        <pc:spChg chg="add del mod">
          <ac:chgData name="Sowjanya Morisetty(UST,IN)" userId="S::245132@ust.com::fafc9569-a945-46e7-9869-5c26008d3c84" providerId="AD" clId="Web-{48F7E3C2-C5CE-43E1-AF29-DB22FFF4C819}" dt="2023-03-02T19:10:16.949" v="48"/>
          <ac:spMkLst>
            <pc:docMk/>
            <pc:sldMk cId="2137832043" sldId="466"/>
            <ac:spMk id="11" creationId="{3A91F6E3-A604-FC9A-BFF3-BF0DC9C1ABF9}"/>
          </ac:spMkLst>
        </pc:spChg>
        <pc:spChg chg="add del mod ord">
          <ac:chgData name="Sowjanya Morisetty(UST,IN)" userId="S::245132@ust.com::fafc9569-a945-46e7-9869-5c26008d3c84" providerId="AD" clId="Web-{48F7E3C2-C5CE-43E1-AF29-DB22FFF4C819}" dt="2023-03-02T19:11:28.045" v="57"/>
          <ac:spMkLst>
            <pc:docMk/>
            <pc:sldMk cId="2137832043" sldId="466"/>
            <ac:spMk id="13" creationId="{73B2C2E5-29A6-B428-120B-68A52BFB5262}"/>
          </ac:spMkLst>
        </pc:spChg>
        <pc:spChg chg="add del mod">
          <ac:chgData name="Sowjanya Morisetty(UST,IN)" userId="S::245132@ust.com::fafc9569-a945-46e7-9869-5c26008d3c84" providerId="AD" clId="Web-{48F7E3C2-C5CE-43E1-AF29-DB22FFF4C819}" dt="2023-03-02T19:10:24.152" v="50"/>
          <ac:spMkLst>
            <pc:docMk/>
            <pc:sldMk cId="2137832043" sldId="466"/>
            <ac:spMk id="14" creationId="{F53F3A9A-FCF2-6DA4-9CBF-FA88C56493DA}"/>
          </ac:spMkLst>
        </pc:spChg>
        <pc:spChg chg="add del mod">
          <ac:chgData name="Sowjanya Morisetty(UST,IN)" userId="S::245132@ust.com::fafc9569-a945-46e7-9869-5c26008d3c84" providerId="AD" clId="Web-{48F7E3C2-C5CE-43E1-AF29-DB22FFF4C819}" dt="2023-03-02T19:12:19.173" v="58"/>
          <ac:spMkLst>
            <pc:docMk/>
            <pc:sldMk cId="2137832043" sldId="466"/>
            <ac:spMk id="18" creationId="{A64CA622-7CCE-114F-0BC3-05566EE041AD}"/>
          </ac:spMkLst>
        </pc:spChg>
        <pc:spChg chg="add del mod">
          <ac:chgData name="Sowjanya Morisetty(UST,IN)" userId="S::245132@ust.com::fafc9569-a945-46e7-9869-5c26008d3c84" providerId="AD" clId="Web-{48F7E3C2-C5CE-43E1-AF29-DB22FFF4C819}" dt="2023-03-02T19:10:44.997" v="52"/>
          <ac:spMkLst>
            <pc:docMk/>
            <pc:sldMk cId="2137832043" sldId="466"/>
            <ac:spMk id="19" creationId="{E7DC578D-42D2-7C26-48DA-18E2ED1D34D0}"/>
          </ac:spMkLst>
        </pc:spChg>
        <pc:spChg chg="add del mod">
          <ac:chgData name="Sowjanya Morisetty(UST,IN)" userId="S::245132@ust.com::fafc9569-a945-46e7-9869-5c26008d3c84" providerId="AD" clId="Web-{48F7E3C2-C5CE-43E1-AF29-DB22FFF4C819}" dt="2023-03-02T19:12:19.173" v="58"/>
          <ac:spMkLst>
            <pc:docMk/>
            <pc:sldMk cId="2137832043" sldId="466"/>
            <ac:spMk id="20" creationId="{3738ED8F-55E2-9F85-0CB1-14E6B7BF7893}"/>
          </ac:spMkLst>
        </pc:spChg>
        <pc:spChg chg="add del mod">
          <ac:chgData name="Sowjanya Morisetty(UST,IN)" userId="S::245132@ust.com::fafc9569-a945-46e7-9869-5c26008d3c84" providerId="AD" clId="Web-{48F7E3C2-C5CE-43E1-AF29-DB22FFF4C819}" dt="2023-03-02T19:10:44.997" v="52"/>
          <ac:spMkLst>
            <pc:docMk/>
            <pc:sldMk cId="2137832043" sldId="466"/>
            <ac:spMk id="21" creationId="{61C893DE-B059-1293-38DE-3D653506FFAB}"/>
          </ac:spMkLst>
        </pc:spChg>
        <pc:spChg chg="add del mod">
          <ac:chgData name="Sowjanya Morisetty(UST,IN)" userId="S::245132@ust.com::fafc9569-a945-46e7-9869-5c26008d3c84" providerId="AD" clId="Web-{48F7E3C2-C5CE-43E1-AF29-DB22FFF4C819}" dt="2023-03-02T19:10:47.606" v="54"/>
          <ac:spMkLst>
            <pc:docMk/>
            <pc:sldMk cId="2137832043" sldId="466"/>
            <ac:spMk id="23" creationId="{8BF3A3F4-EE54-05F2-16A8-E105492D632A}"/>
          </ac:spMkLst>
        </pc:spChg>
        <pc:spChg chg="add del mod">
          <ac:chgData name="Sowjanya Morisetty(UST,IN)" userId="S::245132@ust.com::fafc9569-a945-46e7-9869-5c26008d3c84" providerId="AD" clId="Web-{48F7E3C2-C5CE-43E1-AF29-DB22FFF4C819}" dt="2023-03-02T19:10:47.606" v="54"/>
          <ac:spMkLst>
            <pc:docMk/>
            <pc:sldMk cId="2137832043" sldId="466"/>
            <ac:spMk id="24" creationId="{E6756246-BFBF-0FA0-76D9-B0F2642BA54D}"/>
          </ac:spMkLst>
        </pc:spChg>
        <pc:spChg chg="add del mod">
          <ac:chgData name="Sowjanya Morisetty(UST,IN)" userId="S::245132@ust.com::fafc9569-a945-46e7-9869-5c26008d3c84" providerId="AD" clId="Web-{48F7E3C2-C5CE-43E1-AF29-DB22FFF4C819}" dt="2023-03-02T19:11:28.030" v="56"/>
          <ac:spMkLst>
            <pc:docMk/>
            <pc:sldMk cId="2137832043" sldId="466"/>
            <ac:spMk id="27" creationId="{4855C006-EF67-8A4F-07B1-B8E3B44C1089}"/>
          </ac:spMkLst>
        </pc:spChg>
        <pc:spChg chg="add del mod">
          <ac:chgData name="Sowjanya Morisetty(UST,IN)" userId="S::245132@ust.com::fafc9569-a945-46e7-9869-5c26008d3c84" providerId="AD" clId="Web-{48F7E3C2-C5CE-43E1-AF29-DB22FFF4C819}" dt="2023-03-02T19:11:28.030" v="56"/>
          <ac:spMkLst>
            <pc:docMk/>
            <pc:sldMk cId="2137832043" sldId="466"/>
            <ac:spMk id="28" creationId="{CD35CC97-63DA-195C-73B3-6505381ACBFA}"/>
          </ac:spMkLst>
        </pc:spChg>
        <pc:spChg chg="add del mod ord">
          <ac:chgData name="Sowjanya Morisetty(UST,IN)" userId="S::245132@ust.com::fafc9569-a945-46e7-9869-5c26008d3c84" providerId="AD" clId="Web-{48F7E3C2-C5CE-43E1-AF29-DB22FFF4C819}" dt="2023-03-02T19:13:46.473" v="65"/>
          <ac:spMkLst>
            <pc:docMk/>
            <pc:sldMk cId="2137832043" sldId="466"/>
            <ac:spMk id="31" creationId="{26769D3E-A800-8A80-1894-4406FBA425E7}"/>
          </ac:spMkLst>
        </pc:spChg>
        <pc:spChg chg="add del mod ord">
          <ac:chgData name="Sowjanya Morisetty(UST,IN)" userId="S::245132@ust.com::fafc9569-a945-46e7-9869-5c26008d3c84" providerId="AD" clId="Web-{48F7E3C2-C5CE-43E1-AF29-DB22FFF4C819}" dt="2023-03-02T19:13:46.473" v="65"/>
          <ac:spMkLst>
            <pc:docMk/>
            <pc:sldMk cId="2137832043" sldId="466"/>
            <ac:spMk id="51" creationId="{AE232072-3109-21B1-BFE1-D018677F7298}"/>
          </ac:spMkLst>
        </pc:spChg>
        <pc:spChg chg="add del mod">
          <ac:chgData name="Sowjanya Morisetty(UST,IN)" userId="S::245132@ust.com::fafc9569-a945-46e7-9869-5c26008d3c84" providerId="AD" clId="Web-{48F7E3C2-C5CE-43E1-AF29-DB22FFF4C819}" dt="2023-03-02T19:13:46.458" v="64"/>
          <ac:spMkLst>
            <pc:docMk/>
            <pc:sldMk cId="2137832043" sldId="466"/>
            <ac:spMk id="56" creationId="{0A52D813-1404-C5AB-403A-8E4B50C56D14}"/>
          </ac:spMkLst>
        </pc:spChg>
        <pc:spChg chg="add mod">
          <ac:chgData name="Sowjanya Morisetty(UST,IN)" userId="S::245132@ust.com::fafc9569-a945-46e7-9869-5c26008d3c84" providerId="AD" clId="Web-{48F7E3C2-C5CE-43E1-AF29-DB22FFF4C819}" dt="2023-03-02T19:19:44.989" v="200" actId="20577"/>
          <ac:spMkLst>
            <pc:docMk/>
            <pc:sldMk cId="2137832043" sldId="466"/>
            <ac:spMk id="57" creationId="{6FF4915C-56BB-4719-A7DE-921522AA0E83}"/>
          </ac:spMkLst>
        </pc:spChg>
        <pc:spChg chg="add del mod">
          <ac:chgData name="Sowjanya Morisetty(UST,IN)" userId="S::245132@ust.com::fafc9569-a945-46e7-9869-5c26008d3c84" providerId="AD" clId="Web-{48F7E3C2-C5CE-43E1-AF29-DB22FFF4C819}" dt="2023-03-02T19:13:46.458" v="64"/>
          <ac:spMkLst>
            <pc:docMk/>
            <pc:sldMk cId="2137832043" sldId="466"/>
            <ac:spMk id="58" creationId="{7013B932-ECAE-34BC-A4ED-4E28572E2DAC}"/>
          </ac:spMkLst>
        </pc:spChg>
        <pc:spChg chg="add del mod">
          <ac:chgData name="Sowjanya Morisetty(UST,IN)" userId="S::245132@ust.com::fafc9569-a945-46e7-9869-5c26008d3c84" providerId="AD" clId="Web-{48F7E3C2-C5CE-43E1-AF29-DB22FFF4C819}" dt="2023-03-02T19:13:54.364" v="66"/>
          <ac:spMkLst>
            <pc:docMk/>
            <pc:sldMk cId="2137832043" sldId="466"/>
            <ac:spMk id="59" creationId="{A8636F91-2F82-824F-99AC-7A9C2CF909F7}"/>
          </ac:spMkLst>
        </pc:spChg>
        <pc:spChg chg="add del mod">
          <ac:chgData name="Sowjanya Morisetty(UST,IN)" userId="S::245132@ust.com::fafc9569-a945-46e7-9869-5c26008d3c84" providerId="AD" clId="Web-{48F7E3C2-C5CE-43E1-AF29-DB22FFF4C819}" dt="2023-03-02T19:15:23.712" v="125"/>
          <ac:spMkLst>
            <pc:docMk/>
            <pc:sldMk cId="2137832043" sldId="466"/>
            <ac:spMk id="424" creationId="{B20BD109-3CC0-4B3E-8B81-D41D246B8914}"/>
          </ac:spMkLst>
        </pc:spChg>
        <pc:graphicFrameChg chg="add del mod">
          <ac:chgData name="Sowjanya Morisetty(UST,IN)" userId="S::245132@ust.com::fafc9569-a945-46e7-9869-5c26008d3c84" providerId="AD" clId="Web-{48F7E3C2-C5CE-43E1-AF29-DB22FFF4C819}" dt="2023-03-02T19:10:44.997" v="52"/>
          <ac:graphicFrameMkLst>
            <pc:docMk/>
            <pc:sldMk cId="2137832043" sldId="466"/>
            <ac:graphicFrameMk id="15" creationId="{A549D7E4-A7F7-BE73-5946-03D5E521CC34}"/>
          </ac:graphicFrameMkLst>
        </pc:graphicFrameChg>
        <pc:graphicFrameChg chg="add del mod">
          <ac:chgData name="Sowjanya Morisetty(UST,IN)" userId="S::245132@ust.com::fafc9569-a945-46e7-9869-5c26008d3c84" providerId="AD" clId="Web-{48F7E3C2-C5CE-43E1-AF29-DB22FFF4C819}" dt="2023-03-02T19:10:47.606" v="54"/>
          <ac:graphicFrameMkLst>
            <pc:docMk/>
            <pc:sldMk cId="2137832043" sldId="466"/>
            <ac:graphicFrameMk id="25" creationId="{02E5A6EE-AE57-2089-AA6B-D523934C448D}"/>
          </ac:graphicFrameMkLst>
        </pc:graphicFrameChg>
        <pc:graphicFrameChg chg="add del mod">
          <ac:chgData name="Sowjanya Morisetty(UST,IN)" userId="S::245132@ust.com::fafc9569-a945-46e7-9869-5c26008d3c84" providerId="AD" clId="Web-{48F7E3C2-C5CE-43E1-AF29-DB22FFF4C819}" dt="2023-03-02T19:11:28.030" v="56"/>
          <ac:graphicFrameMkLst>
            <pc:docMk/>
            <pc:sldMk cId="2137832043" sldId="466"/>
            <ac:graphicFrameMk id="29" creationId="{CAFE2DC2-BE6A-69A9-B0E2-9D68E25F039B}"/>
          </ac:graphicFrameMkLst>
        </pc:graphicFrameChg>
        <pc:graphicFrameChg chg="add mod modGraphic">
          <ac:chgData name="Sowjanya Morisetty(UST,IN)" userId="S::245132@ust.com::fafc9569-a945-46e7-9869-5c26008d3c84" providerId="AD" clId="Web-{48F7E3C2-C5CE-43E1-AF29-DB22FFF4C819}" dt="2023-03-02T19:18:22.704" v="175" actId="20577"/>
          <ac:graphicFrameMkLst>
            <pc:docMk/>
            <pc:sldMk cId="2137832043" sldId="466"/>
            <ac:graphicFrameMk id="53" creationId="{E5DEC043-9679-A6A4-05E2-9D633D150FFD}"/>
          </ac:graphicFrameMkLst>
        </pc:graphicFrameChg>
        <pc:graphicFrameChg chg="add del mod ord modGraphic">
          <ac:chgData name="Sowjanya Morisetty(UST,IN)" userId="S::245132@ust.com::fafc9569-a945-46e7-9869-5c26008d3c84" providerId="AD" clId="Web-{48F7E3C2-C5CE-43E1-AF29-DB22FFF4C819}" dt="2023-03-02T19:15:14.664" v="124"/>
          <ac:graphicFrameMkLst>
            <pc:docMk/>
            <pc:sldMk cId="2137832043" sldId="466"/>
            <ac:graphicFrameMk id="66" creationId="{88C0518F-09E3-EFE6-D9C9-0772922640B5}"/>
          </ac:graphicFrameMkLst>
        </pc:graphicFrameChg>
        <pc:graphicFrameChg chg="add mod ord modGraphic">
          <ac:chgData name="Sowjanya Morisetty(UST,IN)" userId="S::245132@ust.com::fafc9569-a945-46e7-9869-5c26008d3c84" providerId="AD" clId="Web-{48F7E3C2-C5CE-43E1-AF29-DB22FFF4C819}" dt="2023-03-02T19:51:59.182" v="448" actId="20577"/>
          <ac:graphicFrameMkLst>
            <pc:docMk/>
            <pc:sldMk cId="2137832043" sldId="466"/>
            <ac:graphicFrameMk id="434" creationId="{6E029495-9CA5-D450-451F-9955AD94BE1A}"/>
          </ac:graphicFrameMkLst>
        </pc:graphicFrameChg>
      </pc:sldChg>
      <pc:sldChg chg="addSp delSp modSp new mod modClrScheme chgLayout">
        <pc:chgData name="Sowjanya Morisetty(UST,IN)" userId="S::245132@ust.com::fafc9569-a945-46e7-9869-5c26008d3c84" providerId="AD" clId="Web-{48F7E3C2-C5CE-43E1-AF29-DB22FFF4C819}" dt="2023-03-02T19:23:30.204" v="230" actId="14100"/>
        <pc:sldMkLst>
          <pc:docMk/>
          <pc:sldMk cId="2618610483" sldId="467"/>
        </pc:sldMkLst>
        <pc:spChg chg="del">
          <ac:chgData name="Sowjanya Morisetty(UST,IN)" userId="S::245132@ust.com::fafc9569-a945-46e7-9869-5c26008d3c84" providerId="AD" clId="Web-{48F7E3C2-C5CE-43E1-AF29-DB22FFF4C819}" dt="2023-03-02T19:19:52.723" v="202"/>
          <ac:spMkLst>
            <pc:docMk/>
            <pc:sldMk cId="2618610483" sldId="467"/>
            <ac:spMk id="2" creationId="{18961F6F-48C0-98D0-D7A3-62E1AB6251BA}"/>
          </ac:spMkLst>
        </pc:spChg>
        <pc:spChg chg="del">
          <ac:chgData name="Sowjanya Morisetty(UST,IN)" userId="S::245132@ust.com::fafc9569-a945-46e7-9869-5c26008d3c84" providerId="AD" clId="Web-{48F7E3C2-C5CE-43E1-AF29-DB22FFF4C819}" dt="2023-03-02T19:19:52.723" v="202"/>
          <ac:spMkLst>
            <pc:docMk/>
            <pc:sldMk cId="2618610483" sldId="467"/>
            <ac:spMk id="3" creationId="{4EB15A6A-ED73-776F-8A44-AA3D0FB5E783}"/>
          </ac:spMkLst>
        </pc:spChg>
        <pc:spChg chg="del">
          <ac:chgData name="Sowjanya Morisetty(UST,IN)" userId="S::245132@ust.com::fafc9569-a945-46e7-9869-5c26008d3c84" providerId="AD" clId="Web-{48F7E3C2-C5CE-43E1-AF29-DB22FFF4C819}" dt="2023-03-02T19:19:52.723" v="202"/>
          <ac:spMkLst>
            <pc:docMk/>
            <pc:sldMk cId="2618610483" sldId="467"/>
            <ac:spMk id="4" creationId="{AC0C32DE-4BA5-73EF-D469-1A5885024C03}"/>
          </ac:spMkLst>
        </pc:spChg>
        <pc:spChg chg="add mod">
          <ac:chgData name="Sowjanya Morisetty(UST,IN)" userId="S::245132@ust.com::fafc9569-a945-46e7-9869-5c26008d3c84" providerId="AD" clId="Web-{48F7E3C2-C5CE-43E1-AF29-DB22FFF4C819}" dt="2023-03-02T19:22:22.855" v="223" actId="14100"/>
          <ac:spMkLst>
            <pc:docMk/>
            <pc:sldMk cId="2618610483" sldId="467"/>
            <ac:spMk id="9" creationId="{B652D38C-3DAB-86F9-4557-F58BE1BC2BB9}"/>
          </ac:spMkLst>
        </pc:spChg>
        <pc:spChg chg="add mod">
          <ac:chgData name="Sowjanya Morisetty(UST,IN)" userId="S::245132@ust.com::fafc9569-a945-46e7-9869-5c26008d3c84" providerId="AD" clId="Web-{48F7E3C2-C5CE-43E1-AF29-DB22FFF4C819}" dt="2023-03-02T19:23:30.204" v="230" actId="14100"/>
          <ac:spMkLst>
            <pc:docMk/>
            <pc:sldMk cId="2618610483" sldId="467"/>
            <ac:spMk id="11" creationId="{486438F1-5EDE-2FBA-6B4E-6D52D6904DC2}"/>
          </ac:spMkLst>
        </pc:spChg>
      </pc:sldChg>
      <pc:sldChg chg="delSp modSp new">
        <pc:chgData name="Sowjanya Morisetty(UST,IN)" userId="S::245132@ust.com::fafc9569-a945-46e7-9869-5c26008d3c84" providerId="AD" clId="Web-{48F7E3C2-C5CE-43E1-AF29-DB22FFF4C819}" dt="2023-03-02T19:44:36.288" v="395" actId="14100"/>
        <pc:sldMkLst>
          <pc:docMk/>
          <pc:sldMk cId="2542971383" sldId="468"/>
        </pc:sldMkLst>
        <pc:spChg chg="mod">
          <ac:chgData name="Sowjanya Morisetty(UST,IN)" userId="S::245132@ust.com::fafc9569-a945-46e7-9869-5c26008d3c84" providerId="AD" clId="Web-{48F7E3C2-C5CE-43E1-AF29-DB22FFF4C819}" dt="2023-03-02T19:43:54.302" v="390" actId="14100"/>
          <ac:spMkLst>
            <pc:docMk/>
            <pc:sldMk cId="2542971383" sldId="468"/>
            <ac:spMk id="2" creationId="{8ED078B8-CAD4-C236-2014-6B057087D850}"/>
          </ac:spMkLst>
        </pc:spChg>
        <pc:spChg chg="mod">
          <ac:chgData name="Sowjanya Morisetty(UST,IN)" userId="S::245132@ust.com::fafc9569-a945-46e7-9869-5c26008d3c84" providerId="AD" clId="Web-{48F7E3C2-C5CE-43E1-AF29-DB22FFF4C819}" dt="2023-03-02T19:44:30.101" v="394" actId="1076"/>
          <ac:spMkLst>
            <pc:docMk/>
            <pc:sldMk cId="2542971383" sldId="468"/>
            <ac:spMk id="3" creationId="{1D356442-201E-8EB2-16B3-6E6A2AA2F7AD}"/>
          </ac:spMkLst>
        </pc:spChg>
        <pc:spChg chg="mod">
          <ac:chgData name="Sowjanya Morisetty(UST,IN)" userId="S::245132@ust.com::fafc9569-a945-46e7-9869-5c26008d3c84" providerId="AD" clId="Web-{48F7E3C2-C5CE-43E1-AF29-DB22FFF4C819}" dt="2023-03-02T19:44:36.288" v="395" actId="14100"/>
          <ac:spMkLst>
            <pc:docMk/>
            <pc:sldMk cId="2542971383" sldId="468"/>
            <ac:spMk id="4" creationId="{9FDF7E13-5C80-D4B4-3718-47F838BE3336}"/>
          </ac:spMkLst>
        </pc:spChg>
        <pc:spChg chg="del">
          <ac:chgData name="Sowjanya Morisetty(UST,IN)" userId="S::245132@ust.com::fafc9569-a945-46e7-9869-5c26008d3c84" providerId="AD" clId="Web-{48F7E3C2-C5CE-43E1-AF29-DB22FFF4C819}" dt="2023-03-02T19:43:45.677" v="389"/>
          <ac:spMkLst>
            <pc:docMk/>
            <pc:sldMk cId="2542971383" sldId="468"/>
            <ac:spMk id="5" creationId="{1F882E06-4621-5A41-B7B5-2320BD887BB9}"/>
          </ac:spMkLst>
        </pc:spChg>
      </pc:sldChg>
    </pc:docChg>
  </pc:docChgLst>
  <pc:docChgLst>
    <pc:chgData name="Yashwanth Ravula(UST,IN)" userId="S::245098@ust.com::26c642e7-a083-4a2f-87f6-e20b0ef91a94" providerId="AD" clId="Web-{A2290BF9-10C5-4FB7-8FB9-582DEE8C0BC4}"/>
    <pc:docChg chg="modSld">
      <pc:chgData name="Yashwanth Ravula(UST,IN)" userId="S::245098@ust.com::26c642e7-a083-4a2f-87f6-e20b0ef91a94" providerId="AD" clId="Web-{A2290BF9-10C5-4FB7-8FB9-582DEE8C0BC4}" dt="2023-02-28T11:45:59.968" v="34" actId="20577"/>
      <pc:docMkLst>
        <pc:docMk/>
      </pc:docMkLst>
      <pc:sldChg chg="addSp delSp modSp">
        <pc:chgData name="Yashwanth Ravula(UST,IN)" userId="S::245098@ust.com::26c642e7-a083-4a2f-87f6-e20b0ef91a94" providerId="AD" clId="Web-{A2290BF9-10C5-4FB7-8FB9-582DEE8C0BC4}" dt="2023-02-28T11:45:59.968" v="34" actId="20577"/>
        <pc:sldMkLst>
          <pc:docMk/>
          <pc:sldMk cId="4151454420" sldId="264"/>
        </pc:sldMkLst>
        <pc:spChg chg="mod">
          <ac:chgData name="Yashwanth Ravula(UST,IN)" userId="S::245098@ust.com::26c642e7-a083-4a2f-87f6-e20b0ef91a94" providerId="AD" clId="Web-{A2290BF9-10C5-4FB7-8FB9-582DEE8C0BC4}" dt="2023-02-28T11:45:59.968" v="34" actId="20577"/>
          <ac:spMkLst>
            <pc:docMk/>
            <pc:sldMk cId="4151454420" sldId="264"/>
            <ac:spMk id="2" creationId="{DE6C0B85-EBEC-734B-98A8-2BAC52CC0257}"/>
          </ac:spMkLst>
        </pc:spChg>
        <pc:spChg chg="mod">
          <ac:chgData name="Yashwanth Ravula(UST,IN)" userId="S::245098@ust.com::26c642e7-a083-4a2f-87f6-e20b0ef91a94" providerId="AD" clId="Web-{A2290BF9-10C5-4FB7-8FB9-582DEE8C0BC4}" dt="2023-02-28T11:41:51.539" v="11" actId="20577"/>
          <ac:spMkLst>
            <pc:docMk/>
            <pc:sldMk cId="4151454420" sldId="264"/>
            <ac:spMk id="3" creationId="{95A1310C-7516-9B42-A1FD-3E54A6F3494C}"/>
          </ac:spMkLst>
        </pc:spChg>
        <pc:spChg chg="del mod">
          <ac:chgData name="Yashwanth Ravula(UST,IN)" userId="S::245098@ust.com::26c642e7-a083-4a2f-87f6-e20b0ef91a94" providerId="AD" clId="Web-{A2290BF9-10C5-4FB7-8FB9-582DEE8C0BC4}" dt="2023-02-28T11:40:59.912" v="3"/>
          <ac:spMkLst>
            <pc:docMk/>
            <pc:sldMk cId="4151454420" sldId="264"/>
            <ac:spMk id="4" creationId="{5901F384-3096-F642-998B-DF0792F7F541}"/>
          </ac:spMkLst>
        </pc:spChg>
        <pc:spChg chg="del">
          <ac:chgData name="Yashwanth Ravula(UST,IN)" userId="S::245098@ust.com::26c642e7-a083-4a2f-87f6-e20b0ef91a94" providerId="AD" clId="Web-{A2290BF9-10C5-4FB7-8FB9-582DEE8C0BC4}" dt="2023-02-28T11:41:06.209" v="4"/>
          <ac:spMkLst>
            <pc:docMk/>
            <pc:sldMk cId="4151454420" sldId="264"/>
            <ac:spMk id="5" creationId="{081DF1DD-3C06-2442-B80A-157896BDC117}"/>
          </ac:spMkLst>
        </pc:spChg>
        <pc:spChg chg="del">
          <ac:chgData name="Yashwanth Ravula(UST,IN)" userId="S::245098@ust.com::26c642e7-a083-4a2f-87f6-e20b0ef91a94" providerId="AD" clId="Web-{A2290BF9-10C5-4FB7-8FB9-582DEE8C0BC4}" dt="2023-02-28T11:41:11.444" v="5"/>
          <ac:spMkLst>
            <pc:docMk/>
            <pc:sldMk cId="4151454420" sldId="264"/>
            <ac:spMk id="6" creationId="{7A7762B4-60BF-734E-9124-0AA6C970BB76}"/>
          </ac:spMkLst>
        </pc:spChg>
        <pc:spChg chg="add del mod">
          <ac:chgData name="Yashwanth Ravula(UST,IN)" userId="S::245098@ust.com::26c642e7-a083-4a2f-87f6-e20b0ef91a94" providerId="AD" clId="Web-{A2290BF9-10C5-4FB7-8FB9-582DEE8C0BC4}" dt="2023-02-28T11:41:15.819" v="6"/>
          <ac:spMkLst>
            <pc:docMk/>
            <pc:sldMk cId="4151454420" sldId="264"/>
            <ac:spMk id="8" creationId="{2B931539-E908-AC95-16B5-8B3B8B93F09F}"/>
          </ac:spMkLst>
        </pc:spChg>
        <pc:spChg chg="add del mod">
          <ac:chgData name="Yashwanth Ravula(UST,IN)" userId="S::245098@ust.com::26c642e7-a083-4a2f-87f6-e20b0ef91a94" providerId="AD" clId="Web-{A2290BF9-10C5-4FB7-8FB9-582DEE8C0BC4}" dt="2023-02-28T11:41:20.319" v="7"/>
          <ac:spMkLst>
            <pc:docMk/>
            <pc:sldMk cId="4151454420" sldId="264"/>
            <ac:spMk id="10" creationId="{910E3105-E017-C9A8-D826-127B50CA06B2}"/>
          </ac:spMkLst>
        </pc:spChg>
      </pc:sldChg>
    </pc:docChg>
  </pc:docChgLst>
  <pc:docChgLst>
    <pc:chgData name="Rayona Mathew(UST,IN)" userId="S::245072@ust.com::ba69e595-3dd2-41bd-a7f7-516712dab024" providerId="AD" clId="Web-{01A119B1-966D-44A1-8730-0382589D5375}"/>
    <pc:docChg chg="addSld delSld modSld">
      <pc:chgData name="Rayona Mathew(UST,IN)" userId="S::245072@ust.com::ba69e595-3dd2-41bd-a7f7-516712dab024" providerId="AD" clId="Web-{01A119B1-966D-44A1-8730-0382589D5375}" dt="2023-03-01T03:50:57.371" v="121"/>
      <pc:docMkLst>
        <pc:docMk/>
      </pc:docMkLst>
      <pc:sldChg chg="modSp">
        <pc:chgData name="Rayona Mathew(UST,IN)" userId="S::245072@ust.com::ba69e595-3dd2-41bd-a7f7-516712dab024" providerId="AD" clId="Web-{01A119B1-966D-44A1-8730-0382589D5375}" dt="2023-03-01T03:48:18.052" v="94" actId="20577"/>
        <pc:sldMkLst>
          <pc:docMk/>
          <pc:sldMk cId="2296051366" sldId="436"/>
        </pc:sldMkLst>
        <pc:spChg chg="mod">
          <ac:chgData name="Rayona Mathew(UST,IN)" userId="S::245072@ust.com::ba69e595-3dd2-41bd-a7f7-516712dab024" providerId="AD" clId="Web-{01A119B1-966D-44A1-8730-0382589D5375}" dt="2023-03-01T03:48:18.052" v="94" actId="20577"/>
          <ac:spMkLst>
            <pc:docMk/>
            <pc:sldMk cId="2296051366" sldId="436"/>
            <ac:spMk id="6" creationId="{8BC7BFEE-38DA-DFBD-CD0D-D04ADB94AB00}"/>
          </ac:spMkLst>
        </pc:spChg>
      </pc:sldChg>
      <pc:sldChg chg="modSp del">
        <pc:chgData name="Rayona Mathew(UST,IN)" userId="S::245072@ust.com::ba69e595-3dd2-41bd-a7f7-516712dab024" providerId="AD" clId="Web-{01A119B1-966D-44A1-8730-0382589D5375}" dt="2023-03-01T03:50:57.371" v="121"/>
        <pc:sldMkLst>
          <pc:docMk/>
          <pc:sldMk cId="4070274023" sldId="437"/>
        </pc:sldMkLst>
        <pc:spChg chg="mod">
          <ac:chgData name="Rayona Mathew(UST,IN)" userId="S::245072@ust.com::ba69e595-3dd2-41bd-a7f7-516712dab024" providerId="AD" clId="Web-{01A119B1-966D-44A1-8730-0382589D5375}" dt="2023-03-01T03:48:10.458" v="92" actId="20577"/>
          <ac:spMkLst>
            <pc:docMk/>
            <pc:sldMk cId="4070274023" sldId="437"/>
            <ac:spMk id="6" creationId="{8BC7BFEE-38DA-DFBD-CD0D-D04ADB94AB00}"/>
          </ac:spMkLst>
        </pc:spChg>
      </pc:sldChg>
      <pc:sldChg chg="new del">
        <pc:chgData name="Rayona Mathew(UST,IN)" userId="S::245072@ust.com::ba69e595-3dd2-41bd-a7f7-516712dab024" providerId="AD" clId="Web-{01A119B1-966D-44A1-8730-0382589D5375}" dt="2023-03-01T03:49:11.008" v="96"/>
        <pc:sldMkLst>
          <pc:docMk/>
          <pc:sldMk cId="1346970104" sldId="443"/>
        </pc:sldMkLst>
      </pc:sldChg>
      <pc:sldChg chg="modSp new">
        <pc:chgData name="Rayona Mathew(UST,IN)" userId="S::245072@ust.com::ba69e595-3dd2-41bd-a7f7-516712dab024" providerId="AD" clId="Web-{01A119B1-966D-44A1-8730-0382589D5375}" dt="2023-03-01T03:50:52.511" v="120" actId="20577"/>
        <pc:sldMkLst>
          <pc:docMk/>
          <pc:sldMk cId="4100171198" sldId="443"/>
        </pc:sldMkLst>
        <pc:spChg chg="mod">
          <ac:chgData name="Rayona Mathew(UST,IN)" userId="S::245072@ust.com::ba69e595-3dd2-41bd-a7f7-516712dab024" providerId="AD" clId="Web-{01A119B1-966D-44A1-8730-0382589D5375}" dt="2023-03-01T03:50:52.511" v="120" actId="20577"/>
          <ac:spMkLst>
            <pc:docMk/>
            <pc:sldMk cId="4100171198" sldId="443"/>
            <ac:spMk id="2" creationId="{295DDB62-52DA-2D50-E89E-B04B42BA03F9}"/>
          </ac:spMkLst>
        </pc:spChg>
        <pc:spChg chg="mod">
          <ac:chgData name="Rayona Mathew(UST,IN)" userId="S::245072@ust.com::ba69e595-3dd2-41bd-a7f7-516712dab024" providerId="AD" clId="Web-{01A119B1-966D-44A1-8730-0382589D5375}" dt="2023-03-01T03:50:42.886" v="114" actId="20577"/>
          <ac:spMkLst>
            <pc:docMk/>
            <pc:sldMk cId="4100171198" sldId="443"/>
            <ac:spMk id="3" creationId="{3A0CB81D-51CE-358D-66E7-F9E4C2D2F291}"/>
          </ac:spMkLst>
        </pc:spChg>
      </pc:sldChg>
    </pc:docChg>
  </pc:docChgLst>
  <pc:docChgLst>
    <pc:chgData name="Sowjanya Morisetty(UST,IN)" userId="S::245132@ust.com::fafc9569-a945-46e7-9869-5c26008d3c84" providerId="AD" clId="Web-{E7AC67EC-131E-4826-B58B-F1D0BD3FFDFB}"/>
    <pc:docChg chg="modSld">
      <pc:chgData name="Sowjanya Morisetty(UST,IN)" userId="S::245132@ust.com::fafc9569-a945-46e7-9869-5c26008d3c84" providerId="AD" clId="Web-{E7AC67EC-131E-4826-B58B-F1D0BD3FFDFB}" dt="2023-02-28T12:08:59.262" v="1" actId="20577"/>
      <pc:docMkLst>
        <pc:docMk/>
      </pc:docMkLst>
      <pc:sldChg chg="modSp">
        <pc:chgData name="Sowjanya Morisetty(UST,IN)" userId="S::245132@ust.com::fafc9569-a945-46e7-9869-5c26008d3c84" providerId="AD" clId="Web-{E7AC67EC-131E-4826-B58B-F1D0BD3FFDFB}" dt="2023-02-28T12:08:59.262" v="1" actId="20577"/>
        <pc:sldMkLst>
          <pc:docMk/>
          <pc:sldMk cId="877123665" sldId="431"/>
        </pc:sldMkLst>
        <pc:spChg chg="mod">
          <ac:chgData name="Sowjanya Morisetty(UST,IN)" userId="S::245132@ust.com::fafc9569-a945-46e7-9869-5c26008d3c84" providerId="AD" clId="Web-{E7AC67EC-131E-4826-B58B-F1D0BD3FFDFB}" dt="2023-02-28T12:08:59.262" v="1" actId="20577"/>
          <ac:spMkLst>
            <pc:docMk/>
            <pc:sldMk cId="877123665" sldId="431"/>
            <ac:spMk id="6" creationId="{8BC7BFEE-38DA-DFBD-CD0D-D04ADB94AB00}"/>
          </ac:spMkLst>
        </pc:spChg>
      </pc:sldChg>
    </pc:docChg>
  </pc:docChgLst>
  <pc:docChgLst>
    <pc:chgData name="Yashwanth Ravula(UST,IN)" userId="26c642e7-a083-4a2f-87f6-e20b0ef91a94" providerId="ADAL" clId="{B77D9C6B-55E0-4FB2-9509-56A04E6A6CDA}"/>
    <pc:docChg chg="undo custSel modSld">
      <pc:chgData name="Yashwanth Ravula(UST,IN)" userId="26c642e7-a083-4a2f-87f6-e20b0ef91a94" providerId="ADAL" clId="{B77D9C6B-55E0-4FB2-9509-56A04E6A6CDA}" dt="2023-03-11T09:25:33.808" v="2"/>
      <pc:docMkLst>
        <pc:docMk/>
      </pc:docMkLst>
      <pc:sldChg chg="modSp mod">
        <pc:chgData name="Yashwanth Ravula(UST,IN)" userId="26c642e7-a083-4a2f-87f6-e20b0ef91a94" providerId="ADAL" clId="{B77D9C6B-55E0-4FB2-9509-56A04E6A6CDA}" dt="2023-03-11T09:25:33.808" v="2"/>
        <pc:sldMkLst>
          <pc:docMk/>
          <pc:sldMk cId="2542971383" sldId="468"/>
        </pc:sldMkLst>
        <pc:spChg chg="mod">
          <ac:chgData name="Yashwanth Ravula(UST,IN)" userId="26c642e7-a083-4a2f-87f6-e20b0ef91a94" providerId="ADAL" clId="{B77D9C6B-55E0-4FB2-9509-56A04E6A6CDA}" dt="2023-03-11T09:25:33.808" v="2"/>
          <ac:spMkLst>
            <pc:docMk/>
            <pc:sldMk cId="2542971383" sldId="468"/>
            <ac:spMk id="4" creationId="{9FDF7E13-5C80-D4B4-3718-47F838BE3336}"/>
          </ac:spMkLst>
        </pc:spChg>
      </pc:sldChg>
    </pc:docChg>
  </pc:docChgLst>
  <pc:docChgLst>
    <pc:chgData name="Rayona Mathew(UST,IN)" userId="S::245072@ust.com::ba69e595-3dd2-41bd-a7f7-516712dab024" providerId="AD" clId="Web-{52A89759-4042-417E-9199-59A0F1483EA4}"/>
    <pc:docChg chg="addSld delSld modSld sldOrd">
      <pc:chgData name="Rayona Mathew(UST,IN)" userId="S::245072@ust.com::ba69e595-3dd2-41bd-a7f7-516712dab024" providerId="AD" clId="Web-{52A89759-4042-417E-9199-59A0F1483EA4}" dt="2023-02-28T12:22:58.789" v="455" actId="20577"/>
      <pc:docMkLst>
        <pc:docMk/>
      </pc:docMkLst>
      <pc:sldChg chg="modSp">
        <pc:chgData name="Rayona Mathew(UST,IN)" userId="S::245072@ust.com::ba69e595-3dd2-41bd-a7f7-516712dab024" providerId="AD" clId="Web-{52A89759-4042-417E-9199-59A0F1483EA4}" dt="2023-02-28T11:44:30.221" v="30" actId="20577"/>
        <pc:sldMkLst>
          <pc:docMk/>
          <pc:sldMk cId="4151454420" sldId="264"/>
        </pc:sldMkLst>
        <pc:spChg chg="mod">
          <ac:chgData name="Rayona Mathew(UST,IN)" userId="S::245072@ust.com::ba69e595-3dd2-41bd-a7f7-516712dab024" providerId="AD" clId="Web-{52A89759-4042-417E-9199-59A0F1483EA4}" dt="2023-02-28T11:44:30.221" v="30" actId="20577"/>
          <ac:spMkLst>
            <pc:docMk/>
            <pc:sldMk cId="4151454420" sldId="264"/>
            <ac:spMk id="3" creationId="{95A1310C-7516-9B42-A1FD-3E54A6F3494C}"/>
          </ac:spMkLst>
        </pc:spChg>
      </pc:sldChg>
      <pc:sldChg chg="delSp modSp new ord">
        <pc:chgData name="Rayona Mathew(UST,IN)" userId="S::245072@ust.com::ba69e595-3dd2-41bd-a7f7-516712dab024" providerId="AD" clId="Web-{52A89759-4042-417E-9199-59A0F1483EA4}" dt="2023-02-28T11:53:20.393" v="94" actId="20577"/>
        <pc:sldMkLst>
          <pc:docMk/>
          <pc:sldMk cId="1235875679" sldId="430"/>
        </pc:sldMkLst>
        <pc:spChg chg="mod">
          <ac:chgData name="Rayona Mathew(UST,IN)" userId="S::245072@ust.com::ba69e595-3dd2-41bd-a7f7-516712dab024" providerId="AD" clId="Web-{52A89759-4042-417E-9199-59A0F1483EA4}" dt="2023-02-28T11:43:10.265" v="15" actId="20577"/>
          <ac:spMkLst>
            <pc:docMk/>
            <pc:sldMk cId="1235875679" sldId="430"/>
            <ac:spMk id="2" creationId="{93E05C63-B7B1-1CCC-11B7-5598B03B4485}"/>
          </ac:spMkLst>
        </pc:spChg>
        <pc:spChg chg="del">
          <ac:chgData name="Rayona Mathew(UST,IN)" userId="S::245072@ust.com::ba69e595-3dd2-41bd-a7f7-516712dab024" providerId="AD" clId="Web-{52A89759-4042-417E-9199-59A0F1483EA4}" dt="2023-02-28T11:42:35.655" v="2"/>
          <ac:spMkLst>
            <pc:docMk/>
            <pc:sldMk cId="1235875679" sldId="430"/>
            <ac:spMk id="3" creationId="{617A2AA4-E90D-ED18-EAB0-53A33F5862F3}"/>
          </ac:spMkLst>
        </pc:spChg>
        <pc:spChg chg="del mod">
          <ac:chgData name="Rayona Mathew(UST,IN)" userId="S::245072@ust.com::ba69e595-3dd2-41bd-a7f7-516712dab024" providerId="AD" clId="Web-{52A89759-4042-417E-9199-59A0F1483EA4}" dt="2023-02-28T11:42:50.124" v="4"/>
          <ac:spMkLst>
            <pc:docMk/>
            <pc:sldMk cId="1235875679" sldId="430"/>
            <ac:spMk id="4" creationId="{B7E30FA3-B84A-6522-6B47-CFC9865C5F43}"/>
          </ac:spMkLst>
        </pc:spChg>
        <pc:spChg chg="del">
          <ac:chgData name="Rayona Mathew(UST,IN)" userId="S::245072@ust.com::ba69e595-3dd2-41bd-a7f7-516712dab024" providerId="AD" clId="Web-{52A89759-4042-417E-9199-59A0F1483EA4}" dt="2023-02-28T11:42:54.281" v="5"/>
          <ac:spMkLst>
            <pc:docMk/>
            <pc:sldMk cId="1235875679" sldId="430"/>
            <ac:spMk id="5" creationId="{1975F0D1-D922-E563-D1DE-30E7932AB23C}"/>
          </ac:spMkLst>
        </pc:spChg>
        <pc:spChg chg="mod">
          <ac:chgData name="Rayona Mathew(UST,IN)" userId="S::245072@ust.com::ba69e595-3dd2-41bd-a7f7-516712dab024" providerId="AD" clId="Web-{52A89759-4042-417E-9199-59A0F1483EA4}" dt="2023-02-28T11:53:20.393" v="94" actId="20577"/>
          <ac:spMkLst>
            <pc:docMk/>
            <pc:sldMk cId="1235875679" sldId="430"/>
            <ac:spMk id="6" creationId="{8BC7BFEE-38DA-DFBD-CD0D-D04ADB94AB00}"/>
          </ac:spMkLst>
        </pc:spChg>
      </pc:sldChg>
      <pc:sldChg chg="modSp add ord replId">
        <pc:chgData name="Rayona Mathew(UST,IN)" userId="S::245072@ust.com::ba69e595-3dd2-41bd-a7f7-516712dab024" providerId="AD" clId="Web-{52A89759-4042-417E-9199-59A0F1483EA4}" dt="2023-02-28T11:48:06.946" v="61" actId="20577"/>
        <pc:sldMkLst>
          <pc:docMk/>
          <pc:sldMk cId="877123665" sldId="431"/>
        </pc:sldMkLst>
        <pc:spChg chg="mod">
          <ac:chgData name="Rayona Mathew(UST,IN)" userId="S::245072@ust.com::ba69e595-3dd2-41bd-a7f7-516712dab024" providerId="AD" clId="Web-{52A89759-4042-417E-9199-59A0F1483EA4}" dt="2023-02-28T11:48:06.946" v="61" actId="20577"/>
          <ac:spMkLst>
            <pc:docMk/>
            <pc:sldMk cId="877123665" sldId="431"/>
            <ac:spMk id="2" creationId="{93E05C63-B7B1-1CCC-11B7-5598B03B4485}"/>
          </ac:spMkLst>
        </pc:spChg>
      </pc:sldChg>
      <pc:sldChg chg="modSp add replId">
        <pc:chgData name="Rayona Mathew(UST,IN)" userId="S::245072@ust.com::ba69e595-3dd2-41bd-a7f7-516712dab024" providerId="AD" clId="Web-{52A89759-4042-417E-9199-59A0F1483EA4}" dt="2023-02-28T12:16:05.668" v="416" actId="20577"/>
        <pc:sldMkLst>
          <pc:docMk/>
          <pc:sldMk cId="1601934536" sldId="432"/>
        </pc:sldMkLst>
        <pc:spChg chg="mod">
          <ac:chgData name="Rayona Mathew(UST,IN)" userId="S::245072@ust.com::ba69e595-3dd2-41bd-a7f7-516712dab024" providerId="AD" clId="Web-{52A89759-4042-417E-9199-59A0F1483EA4}" dt="2023-02-28T11:49:53.402" v="86" actId="20577"/>
          <ac:spMkLst>
            <pc:docMk/>
            <pc:sldMk cId="1601934536" sldId="432"/>
            <ac:spMk id="2" creationId="{93E05C63-B7B1-1CCC-11B7-5598B03B4485}"/>
          </ac:spMkLst>
        </pc:spChg>
        <pc:spChg chg="mod">
          <ac:chgData name="Rayona Mathew(UST,IN)" userId="S::245072@ust.com::ba69e595-3dd2-41bd-a7f7-516712dab024" providerId="AD" clId="Web-{52A89759-4042-417E-9199-59A0F1483EA4}" dt="2023-02-28T12:16:05.668" v="416" actId="20577"/>
          <ac:spMkLst>
            <pc:docMk/>
            <pc:sldMk cId="1601934536" sldId="432"/>
            <ac:spMk id="6" creationId="{8BC7BFEE-38DA-DFBD-CD0D-D04ADB94AB00}"/>
          </ac:spMkLst>
        </pc:spChg>
      </pc:sldChg>
      <pc:sldChg chg="new del">
        <pc:chgData name="Rayona Mathew(UST,IN)" userId="S::245072@ust.com::ba69e595-3dd2-41bd-a7f7-516712dab024" providerId="AD" clId="Web-{52A89759-4042-417E-9199-59A0F1483EA4}" dt="2023-02-28T11:56:18.977" v="126"/>
        <pc:sldMkLst>
          <pc:docMk/>
          <pc:sldMk cId="1594363687" sldId="435"/>
        </pc:sldMkLst>
      </pc:sldChg>
      <pc:sldChg chg="modSp add replId">
        <pc:chgData name="Rayona Mathew(UST,IN)" userId="S::245072@ust.com::ba69e595-3dd2-41bd-a7f7-516712dab024" providerId="AD" clId="Web-{52A89759-4042-417E-9199-59A0F1483EA4}" dt="2023-02-28T12:04:27.413" v="242" actId="20577"/>
        <pc:sldMkLst>
          <pc:docMk/>
          <pc:sldMk cId="2296051366" sldId="436"/>
        </pc:sldMkLst>
        <pc:spChg chg="mod">
          <ac:chgData name="Rayona Mathew(UST,IN)" userId="S::245072@ust.com::ba69e595-3dd2-41bd-a7f7-516712dab024" providerId="AD" clId="Web-{52A89759-4042-417E-9199-59A0F1483EA4}" dt="2023-02-28T11:57:49.089" v="139" actId="20577"/>
          <ac:spMkLst>
            <pc:docMk/>
            <pc:sldMk cId="2296051366" sldId="436"/>
            <ac:spMk id="2" creationId="{93E05C63-B7B1-1CCC-11B7-5598B03B4485}"/>
          </ac:spMkLst>
        </pc:spChg>
        <pc:spChg chg="mod">
          <ac:chgData name="Rayona Mathew(UST,IN)" userId="S::245072@ust.com::ba69e595-3dd2-41bd-a7f7-516712dab024" providerId="AD" clId="Web-{52A89759-4042-417E-9199-59A0F1483EA4}" dt="2023-02-28T12:04:27.413" v="242" actId="20577"/>
          <ac:spMkLst>
            <pc:docMk/>
            <pc:sldMk cId="2296051366" sldId="436"/>
            <ac:spMk id="6" creationId="{8BC7BFEE-38DA-DFBD-CD0D-D04ADB94AB00}"/>
          </ac:spMkLst>
        </pc:spChg>
      </pc:sldChg>
      <pc:sldChg chg="modSp add replId">
        <pc:chgData name="Rayona Mathew(UST,IN)" userId="S::245072@ust.com::ba69e595-3dd2-41bd-a7f7-516712dab024" providerId="AD" clId="Web-{52A89759-4042-417E-9199-59A0F1483EA4}" dt="2023-02-28T12:22:58.789" v="455" actId="20577"/>
        <pc:sldMkLst>
          <pc:docMk/>
          <pc:sldMk cId="4070274023" sldId="437"/>
        </pc:sldMkLst>
        <pc:spChg chg="mod">
          <ac:chgData name="Rayona Mathew(UST,IN)" userId="S::245072@ust.com::ba69e595-3dd2-41bd-a7f7-516712dab024" providerId="AD" clId="Web-{52A89759-4042-417E-9199-59A0F1483EA4}" dt="2023-02-28T12:17:07.216" v="429" actId="20577"/>
          <ac:spMkLst>
            <pc:docMk/>
            <pc:sldMk cId="4070274023" sldId="437"/>
            <ac:spMk id="2" creationId="{93E05C63-B7B1-1CCC-11B7-5598B03B4485}"/>
          </ac:spMkLst>
        </pc:spChg>
        <pc:spChg chg="mod">
          <ac:chgData name="Rayona Mathew(UST,IN)" userId="S::245072@ust.com::ba69e595-3dd2-41bd-a7f7-516712dab024" providerId="AD" clId="Web-{52A89759-4042-417E-9199-59A0F1483EA4}" dt="2023-02-28T12:22:58.789" v="455" actId="20577"/>
          <ac:spMkLst>
            <pc:docMk/>
            <pc:sldMk cId="4070274023" sldId="437"/>
            <ac:spMk id="6" creationId="{8BC7BFEE-38DA-DFBD-CD0D-D04ADB94AB00}"/>
          </ac:spMkLst>
        </pc:spChg>
      </pc:sldChg>
      <pc:sldChg chg="modSp add replId">
        <pc:chgData name="Rayona Mathew(UST,IN)" userId="S::245072@ust.com::ba69e595-3dd2-41bd-a7f7-516712dab024" providerId="AD" clId="Web-{52A89759-4042-417E-9199-59A0F1483EA4}" dt="2023-02-28T12:06:19.666" v="251" actId="20577"/>
        <pc:sldMkLst>
          <pc:docMk/>
          <pc:sldMk cId="1758784803" sldId="438"/>
        </pc:sldMkLst>
        <pc:spChg chg="mod">
          <ac:chgData name="Rayona Mathew(UST,IN)" userId="S::245072@ust.com::ba69e595-3dd2-41bd-a7f7-516712dab024" providerId="AD" clId="Web-{52A89759-4042-417E-9199-59A0F1483EA4}" dt="2023-02-28T12:06:19.666" v="251" actId="20577"/>
          <ac:spMkLst>
            <pc:docMk/>
            <pc:sldMk cId="1758784803" sldId="438"/>
            <ac:spMk id="2" creationId="{93E05C63-B7B1-1CCC-11B7-5598B03B4485}"/>
          </ac:spMkLst>
        </pc:spChg>
      </pc:sldChg>
      <pc:sldChg chg="addSp delSp modSp new mod modClrScheme chgLayout">
        <pc:chgData name="Rayona Mathew(UST,IN)" userId="S::245072@ust.com::ba69e595-3dd2-41bd-a7f7-516712dab024" providerId="AD" clId="Web-{52A89759-4042-417E-9199-59A0F1483EA4}" dt="2023-02-28T12:09:58.157" v="281" actId="20577"/>
        <pc:sldMkLst>
          <pc:docMk/>
          <pc:sldMk cId="1115615014" sldId="439"/>
        </pc:sldMkLst>
        <pc:spChg chg="del">
          <ac:chgData name="Rayona Mathew(UST,IN)" userId="S::245072@ust.com::ba69e595-3dd2-41bd-a7f7-516712dab024" providerId="AD" clId="Web-{52A89759-4042-417E-9199-59A0F1483EA4}" dt="2023-02-28T12:09:34.625" v="260"/>
          <ac:spMkLst>
            <pc:docMk/>
            <pc:sldMk cId="1115615014" sldId="439"/>
            <ac:spMk id="2" creationId="{B766CCDE-830E-C51E-C60E-6441C3FCE1F0}"/>
          </ac:spMkLst>
        </pc:spChg>
        <pc:spChg chg="del">
          <ac:chgData name="Rayona Mathew(UST,IN)" userId="S::245072@ust.com::ba69e595-3dd2-41bd-a7f7-516712dab024" providerId="AD" clId="Web-{52A89759-4042-417E-9199-59A0F1483EA4}" dt="2023-02-28T12:09:00.015" v="254"/>
          <ac:spMkLst>
            <pc:docMk/>
            <pc:sldMk cId="1115615014" sldId="439"/>
            <ac:spMk id="3" creationId="{9ED0062B-1F6B-44DF-CB52-47EC9C249FD0}"/>
          </ac:spMkLst>
        </pc:spChg>
        <pc:spChg chg="del">
          <ac:chgData name="Rayona Mathew(UST,IN)" userId="S::245072@ust.com::ba69e595-3dd2-41bd-a7f7-516712dab024" providerId="AD" clId="Web-{52A89759-4042-417E-9199-59A0F1483EA4}" dt="2023-02-28T12:09:01.765" v="255"/>
          <ac:spMkLst>
            <pc:docMk/>
            <pc:sldMk cId="1115615014" sldId="439"/>
            <ac:spMk id="4" creationId="{3E192F72-30F2-95B4-9481-2E0A9DB62A71}"/>
          </ac:spMkLst>
        </pc:spChg>
        <pc:spChg chg="del">
          <ac:chgData name="Rayona Mathew(UST,IN)" userId="S::245072@ust.com::ba69e595-3dd2-41bd-a7f7-516712dab024" providerId="AD" clId="Web-{52A89759-4042-417E-9199-59A0F1483EA4}" dt="2023-02-28T12:09:03.671" v="256"/>
          <ac:spMkLst>
            <pc:docMk/>
            <pc:sldMk cId="1115615014" sldId="439"/>
            <ac:spMk id="5" creationId="{93A369DF-B834-04A1-5A7A-E819FB426A89}"/>
          </ac:spMkLst>
        </pc:spChg>
        <pc:spChg chg="del mod">
          <ac:chgData name="Rayona Mathew(UST,IN)" userId="S::245072@ust.com::ba69e595-3dd2-41bd-a7f7-516712dab024" providerId="AD" clId="Web-{52A89759-4042-417E-9199-59A0F1483EA4}" dt="2023-02-28T12:09:26.640" v="259"/>
          <ac:spMkLst>
            <pc:docMk/>
            <pc:sldMk cId="1115615014" sldId="439"/>
            <ac:spMk id="6" creationId="{9E3605B7-B6C0-DE10-AEE9-5388DCE79F5B}"/>
          </ac:spMkLst>
        </pc:spChg>
        <pc:spChg chg="add mod">
          <ac:chgData name="Rayona Mathew(UST,IN)" userId="S::245072@ust.com::ba69e595-3dd2-41bd-a7f7-516712dab024" providerId="AD" clId="Web-{52A89759-4042-417E-9199-59A0F1483EA4}" dt="2023-02-28T12:09:58.157" v="281" actId="20577"/>
          <ac:spMkLst>
            <pc:docMk/>
            <pc:sldMk cId="1115615014" sldId="439"/>
            <ac:spMk id="12" creationId="{4E52E040-3A67-094E-3BA8-1162C43A1362}"/>
          </ac:spMkLst>
        </pc:spChg>
        <pc:picChg chg="add mod ord">
          <ac:chgData name="Rayona Mathew(UST,IN)" userId="S::245072@ust.com::ba69e595-3dd2-41bd-a7f7-516712dab024" providerId="AD" clId="Web-{52A89759-4042-417E-9199-59A0F1483EA4}" dt="2023-02-28T12:09:34.625" v="260"/>
          <ac:picMkLst>
            <pc:docMk/>
            <pc:sldMk cId="1115615014" sldId="439"/>
            <ac:picMk id="7" creationId="{C655B6EE-6460-7B5F-1E7C-C56EF6F3D667}"/>
          </ac:picMkLst>
        </pc:picChg>
      </pc:sldChg>
      <pc:sldChg chg="modSp new">
        <pc:chgData name="Rayona Mathew(UST,IN)" userId="S::245072@ust.com::ba69e595-3dd2-41bd-a7f7-516712dab024" providerId="AD" clId="Web-{52A89759-4042-417E-9199-59A0F1483EA4}" dt="2023-02-28T12:14:30.993" v="413" actId="20577"/>
        <pc:sldMkLst>
          <pc:docMk/>
          <pc:sldMk cId="98175034" sldId="440"/>
        </pc:sldMkLst>
        <pc:spChg chg="mod">
          <ac:chgData name="Rayona Mathew(UST,IN)" userId="S::245072@ust.com::ba69e595-3dd2-41bd-a7f7-516712dab024" providerId="AD" clId="Web-{52A89759-4042-417E-9199-59A0F1483EA4}" dt="2023-02-28T12:10:22.783" v="306" actId="20577"/>
          <ac:spMkLst>
            <pc:docMk/>
            <pc:sldMk cId="98175034" sldId="440"/>
            <ac:spMk id="2" creationId="{B12E1867-4EAC-7770-4E3A-46908C979606}"/>
          </ac:spMkLst>
        </pc:spChg>
        <pc:spChg chg="mod">
          <ac:chgData name="Rayona Mathew(UST,IN)" userId="S::245072@ust.com::ba69e595-3dd2-41bd-a7f7-516712dab024" providerId="AD" clId="Web-{52A89759-4042-417E-9199-59A0F1483EA4}" dt="2023-02-28T12:14:30.993" v="413" actId="20577"/>
          <ac:spMkLst>
            <pc:docMk/>
            <pc:sldMk cId="98175034" sldId="440"/>
            <ac:spMk id="3" creationId="{C3AE7769-A47C-8510-114E-2CBE65720147}"/>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5D5229-9BAB-48D8-971E-DD3CD5CD4F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20B9FD-2E15-42DC-B842-D5E202FF1A7B}">
      <dgm:prSet/>
      <dgm:spPr/>
      <dgm:t>
        <a:bodyPr/>
        <a:lstStyle/>
        <a:p>
          <a:r>
            <a:rPr lang="en-US" b="1"/>
            <a:t>Producer:</a:t>
          </a:r>
          <a:endParaRPr lang="en-US"/>
        </a:p>
      </dgm:t>
    </dgm:pt>
    <dgm:pt modelId="{7269FC8A-D8A4-409F-9375-30CDF454E299}" type="parTrans" cxnId="{54A6F2B2-153A-4AE3-8FED-B2FF014C1A40}">
      <dgm:prSet/>
      <dgm:spPr/>
      <dgm:t>
        <a:bodyPr/>
        <a:lstStyle/>
        <a:p>
          <a:endParaRPr lang="en-US"/>
        </a:p>
      </dgm:t>
    </dgm:pt>
    <dgm:pt modelId="{FF2F9248-D567-4F94-9C0F-37AB0534C9FC}" type="sibTrans" cxnId="{54A6F2B2-153A-4AE3-8FED-B2FF014C1A40}">
      <dgm:prSet/>
      <dgm:spPr/>
      <dgm:t>
        <a:bodyPr/>
        <a:lstStyle/>
        <a:p>
          <a:endParaRPr lang="en-US"/>
        </a:p>
      </dgm:t>
    </dgm:pt>
    <dgm:pt modelId="{C85C1F1A-B309-4078-8514-A1AD9235AC4D}">
      <dgm:prSet/>
      <dgm:spPr/>
      <dgm:t>
        <a:bodyPr/>
        <a:lstStyle/>
        <a:p>
          <a:r>
            <a:rPr lang="en-US"/>
            <a:t>Producer is an application that sends messages. It does not send messages directly to the recipient. It sends messages to the Kafka server.</a:t>
          </a:r>
        </a:p>
      </dgm:t>
    </dgm:pt>
    <dgm:pt modelId="{34FE4552-C5A8-4508-A5F6-6BCADFFC7163}" type="parTrans" cxnId="{6DACFE4B-CCAF-42EB-8571-6246B7BEAD58}">
      <dgm:prSet/>
      <dgm:spPr/>
      <dgm:t>
        <a:bodyPr/>
        <a:lstStyle/>
        <a:p>
          <a:endParaRPr lang="en-US"/>
        </a:p>
      </dgm:t>
    </dgm:pt>
    <dgm:pt modelId="{B8E8B54F-1C9A-46FD-83D8-5CC35F22CCFE}" type="sibTrans" cxnId="{6DACFE4B-CCAF-42EB-8571-6246B7BEAD58}">
      <dgm:prSet/>
      <dgm:spPr/>
      <dgm:t>
        <a:bodyPr/>
        <a:lstStyle/>
        <a:p>
          <a:endParaRPr lang="en-US"/>
        </a:p>
      </dgm:t>
    </dgm:pt>
    <dgm:pt modelId="{0B6A01A2-7311-42DF-A112-A83CFC48D737}">
      <dgm:prSet/>
      <dgm:spPr/>
      <dgm:t>
        <a:bodyPr/>
        <a:lstStyle/>
        <a:p>
          <a:r>
            <a:rPr lang="en-US" b="1"/>
            <a:t>Consumer:</a:t>
          </a:r>
          <a:endParaRPr lang="en-US"/>
        </a:p>
      </dgm:t>
    </dgm:pt>
    <dgm:pt modelId="{06EE5286-A3CB-4F4D-A5B5-C090A8D1F261}" type="parTrans" cxnId="{78C58B45-A104-41C0-A6CD-33ACB631E708}">
      <dgm:prSet/>
      <dgm:spPr/>
      <dgm:t>
        <a:bodyPr/>
        <a:lstStyle/>
        <a:p>
          <a:endParaRPr lang="en-US"/>
        </a:p>
      </dgm:t>
    </dgm:pt>
    <dgm:pt modelId="{6A84C729-983A-4323-9535-029DC970B053}" type="sibTrans" cxnId="{78C58B45-A104-41C0-A6CD-33ACB631E708}">
      <dgm:prSet/>
      <dgm:spPr/>
      <dgm:t>
        <a:bodyPr/>
        <a:lstStyle/>
        <a:p>
          <a:endParaRPr lang="en-US"/>
        </a:p>
      </dgm:t>
    </dgm:pt>
    <dgm:pt modelId="{50951433-FCF4-4EF0-80C3-2222F227C853}">
      <dgm:prSet/>
      <dgm:spPr/>
      <dgm:t>
        <a:bodyPr/>
        <a:lstStyle/>
        <a:p>
          <a:r>
            <a:rPr lang="en-US"/>
            <a:t>Consumer is an application that reads messages from the Kafka server.</a:t>
          </a:r>
        </a:p>
      </dgm:t>
    </dgm:pt>
    <dgm:pt modelId="{11A794F6-9B82-47D3-B16E-09A13BCA97D5}" type="parTrans" cxnId="{B929E021-AFC3-4862-9B5B-6B238F1F15A3}">
      <dgm:prSet/>
      <dgm:spPr/>
      <dgm:t>
        <a:bodyPr/>
        <a:lstStyle/>
        <a:p>
          <a:endParaRPr lang="en-US"/>
        </a:p>
      </dgm:t>
    </dgm:pt>
    <dgm:pt modelId="{1112B6AB-9F5A-4113-81F6-0AE93EDFA812}" type="sibTrans" cxnId="{B929E021-AFC3-4862-9B5B-6B238F1F15A3}">
      <dgm:prSet/>
      <dgm:spPr/>
      <dgm:t>
        <a:bodyPr/>
        <a:lstStyle/>
        <a:p>
          <a:endParaRPr lang="en-US"/>
        </a:p>
      </dgm:t>
    </dgm:pt>
    <dgm:pt modelId="{AC9125F5-7BCC-4E3A-B734-A67AE222CDE2}">
      <dgm:prSet/>
      <dgm:spPr/>
      <dgm:t>
        <a:bodyPr/>
        <a:lstStyle/>
        <a:p>
          <a:r>
            <a:rPr lang="en-US"/>
            <a:t>The consumers are the recipients. Producers sends data to the Kafka server.</a:t>
          </a:r>
        </a:p>
      </dgm:t>
    </dgm:pt>
    <dgm:pt modelId="{90DC4FD6-7EA0-421A-BAE0-AE17A909064F}" type="parTrans" cxnId="{18D4AD82-F43F-42B4-88D4-2D09553C649D}">
      <dgm:prSet/>
      <dgm:spPr/>
      <dgm:t>
        <a:bodyPr/>
        <a:lstStyle/>
        <a:p>
          <a:endParaRPr lang="en-US"/>
        </a:p>
      </dgm:t>
    </dgm:pt>
    <dgm:pt modelId="{A35EAF94-AC96-4618-A057-382FE78FBB69}" type="sibTrans" cxnId="{18D4AD82-F43F-42B4-88D4-2D09553C649D}">
      <dgm:prSet/>
      <dgm:spPr/>
      <dgm:t>
        <a:bodyPr/>
        <a:lstStyle/>
        <a:p>
          <a:endParaRPr lang="en-US"/>
        </a:p>
      </dgm:t>
    </dgm:pt>
    <dgm:pt modelId="{4EE95558-DA50-4FAF-B9BC-EE630F12F8D4}">
      <dgm:prSet/>
      <dgm:spPr/>
      <dgm:t>
        <a:bodyPr/>
        <a:lstStyle/>
        <a:p>
          <a:r>
            <a:rPr lang="en-US"/>
            <a:t>Anyone who is interested in that data can come forward and take it from Kafka server. So, any application that requests data from Kafka server is a consumer, and they can ask for data send by any producer provided they have permissions to read  it.</a:t>
          </a:r>
        </a:p>
      </dgm:t>
    </dgm:pt>
    <dgm:pt modelId="{2D82ED7A-0811-400C-BAF7-C975A3D6ED35}" type="parTrans" cxnId="{E1A1435C-5E0C-4383-9F84-8D0CB0CC6D51}">
      <dgm:prSet/>
      <dgm:spPr/>
      <dgm:t>
        <a:bodyPr/>
        <a:lstStyle/>
        <a:p>
          <a:endParaRPr lang="en-US"/>
        </a:p>
      </dgm:t>
    </dgm:pt>
    <dgm:pt modelId="{3EDBA430-1C80-44E0-BEE0-EC30F395F3AB}" type="sibTrans" cxnId="{E1A1435C-5E0C-4383-9F84-8D0CB0CC6D51}">
      <dgm:prSet/>
      <dgm:spPr/>
      <dgm:t>
        <a:bodyPr/>
        <a:lstStyle/>
        <a:p>
          <a:endParaRPr lang="en-US"/>
        </a:p>
      </dgm:t>
    </dgm:pt>
    <dgm:pt modelId="{2717359F-21A0-4484-B988-4E0B814F3D86}" type="pres">
      <dgm:prSet presAssocID="{2C5D5229-9BAB-48D8-971E-DD3CD5CD4F95}" presName="root" presStyleCnt="0">
        <dgm:presLayoutVars>
          <dgm:dir/>
          <dgm:resizeHandles val="exact"/>
        </dgm:presLayoutVars>
      </dgm:prSet>
      <dgm:spPr/>
    </dgm:pt>
    <dgm:pt modelId="{8FC2AD96-6FD5-48FE-9948-BDE4F5048114}" type="pres">
      <dgm:prSet presAssocID="{2C20B9FD-2E15-42DC-B842-D5E202FF1A7B}" presName="compNode" presStyleCnt="0"/>
      <dgm:spPr/>
    </dgm:pt>
    <dgm:pt modelId="{719FE43E-314E-4CCD-8C0F-404BBB05495E}" type="pres">
      <dgm:prSet presAssocID="{2C20B9FD-2E15-42DC-B842-D5E202FF1A7B}" presName="bgRect" presStyleLbl="bgShp" presStyleIdx="0" presStyleCnt="6"/>
      <dgm:spPr/>
    </dgm:pt>
    <dgm:pt modelId="{DF002115-E218-43FE-98E3-7671F48865CA}" type="pres">
      <dgm:prSet presAssocID="{2C20B9FD-2E15-42DC-B842-D5E202FF1A7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7A9F67B5-531D-461D-B3AD-828B6778BF57}" type="pres">
      <dgm:prSet presAssocID="{2C20B9FD-2E15-42DC-B842-D5E202FF1A7B}" presName="spaceRect" presStyleCnt="0"/>
      <dgm:spPr/>
    </dgm:pt>
    <dgm:pt modelId="{2C4DCFA0-5E95-4F8B-9F70-6F5A66545FA2}" type="pres">
      <dgm:prSet presAssocID="{2C20B9FD-2E15-42DC-B842-D5E202FF1A7B}" presName="parTx" presStyleLbl="revTx" presStyleIdx="0" presStyleCnt="6">
        <dgm:presLayoutVars>
          <dgm:chMax val="0"/>
          <dgm:chPref val="0"/>
        </dgm:presLayoutVars>
      </dgm:prSet>
      <dgm:spPr/>
    </dgm:pt>
    <dgm:pt modelId="{E5C36ED0-243A-4741-8211-7F47E44BBEE2}" type="pres">
      <dgm:prSet presAssocID="{FF2F9248-D567-4F94-9C0F-37AB0534C9FC}" presName="sibTrans" presStyleCnt="0"/>
      <dgm:spPr/>
    </dgm:pt>
    <dgm:pt modelId="{009CC00D-C415-47F6-A2DC-DE601269633B}" type="pres">
      <dgm:prSet presAssocID="{C85C1F1A-B309-4078-8514-A1AD9235AC4D}" presName="compNode" presStyleCnt="0"/>
      <dgm:spPr/>
    </dgm:pt>
    <dgm:pt modelId="{506992A1-8FB9-4A8F-ACD0-0DD96DCBCB83}" type="pres">
      <dgm:prSet presAssocID="{C85C1F1A-B309-4078-8514-A1AD9235AC4D}" presName="bgRect" presStyleLbl="bgShp" presStyleIdx="1" presStyleCnt="6"/>
      <dgm:spPr/>
    </dgm:pt>
    <dgm:pt modelId="{873B726B-BAF2-4900-934C-5A0D2463417A}" type="pres">
      <dgm:prSet presAssocID="{C85C1F1A-B309-4078-8514-A1AD9235AC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0FA27671-0112-4AC2-9612-4E1B9EA1B785}" type="pres">
      <dgm:prSet presAssocID="{C85C1F1A-B309-4078-8514-A1AD9235AC4D}" presName="spaceRect" presStyleCnt="0"/>
      <dgm:spPr/>
    </dgm:pt>
    <dgm:pt modelId="{B3CA944A-C539-4F0D-BDD5-33D269C1C67E}" type="pres">
      <dgm:prSet presAssocID="{C85C1F1A-B309-4078-8514-A1AD9235AC4D}" presName="parTx" presStyleLbl="revTx" presStyleIdx="1" presStyleCnt="6">
        <dgm:presLayoutVars>
          <dgm:chMax val="0"/>
          <dgm:chPref val="0"/>
        </dgm:presLayoutVars>
      </dgm:prSet>
      <dgm:spPr/>
    </dgm:pt>
    <dgm:pt modelId="{7AA36BEC-2C7C-4D4B-B252-EBEFA0AB63A4}" type="pres">
      <dgm:prSet presAssocID="{B8E8B54F-1C9A-46FD-83D8-5CC35F22CCFE}" presName="sibTrans" presStyleCnt="0"/>
      <dgm:spPr/>
    </dgm:pt>
    <dgm:pt modelId="{E6A1CF5F-645E-46E0-BA58-D16A34D2424B}" type="pres">
      <dgm:prSet presAssocID="{0B6A01A2-7311-42DF-A112-A83CFC48D737}" presName="compNode" presStyleCnt="0"/>
      <dgm:spPr/>
    </dgm:pt>
    <dgm:pt modelId="{DA00B706-8878-4762-8E07-9BFA85095C14}" type="pres">
      <dgm:prSet presAssocID="{0B6A01A2-7311-42DF-A112-A83CFC48D737}" presName="bgRect" presStyleLbl="bgShp" presStyleIdx="2" presStyleCnt="6"/>
      <dgm:spPr/>
    </dgm:pt>
    <dgm:pt modelId="{98832E05-4CF8-4FF5-825F-C413D44462CE}" type="pres">
      <dgm:prSet presAssocID="{0B6A01A2-7311-42DF-A112-A83CFC48D73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ising"/>
        </a:ext>
      </dgm:extLst>
    </dgm:pt>
    <dgm:pt modelId="{33FF6D8A-7801-476E-AE09-D275499D80D2}" type="pres">
      <dgm:prSet presAssocID="{0B6A01A2-7311-42DF-A112-A83CFC48D737}" presName="spaceRect" presStyleCnt="0"/>
      <dgm:spPr/>
    </dgm:pt>
    <dgm:pt modelId="{E9D0595D-3DB9-4748-9FC3-375037E435C4}" type="pres">
      <dgm:prSet presAssocID="{0B6A01A2-7311-42DF-A112-A83CFC48D737}" presName="parTx" presStyleLbl="revTx" presStyleIdx="2" presStyleCnt="6">
        <dgm:presLayoutVars>
          <dgm:chMax val="0"/>
          <dgm:chPref val="0"/>
        </dgm:presLayoutVars>
      </dgm:prSet>
      <dgm:spPr/>
    </dgm:pt>
    <dgm:pt modelId="{6BFBEC0B-08B9-4453-9B4C-B2D95AD28651}" type="pres">
      <dgm:prSet presAssocID="{6A84C729-983A-4323-9535-029DC970B053}" presName="sibTrans" presStyleCnt="0"/>
      <dgm:spPr/>
    </dgm:pt>
    <dgm:pt modelId="{396FDC62-1DD8-4810-9F3B-191C1CFC5081}" type="pres">
      <dgm:prSet presAssocID="{50951433-FCF4-4EF0-80C3-2222F227C853}" presName="compNode" presStyleCnt="0"/>
      <dgm:spPr/>
    </dgm:pt>
    <dgm:pt modelId="{03B4D4C2-4129-4844-903C-A1B5DC601AE9}" type="pres">
      <dgm:prSet presAssocID="{50951433-FCF4-4EF0-80C3-2222F227C853}" presName="bgRect" presStyleLbl="bgShp" presStyleIdx="3" presStyleCnt="6"/>
      <dgm:spPr/>
    </dgm:pt>
    <dgm:pt modelId="{F2C711A1-F7B5-43D3-A069-5BEBBA5D9D50}" type="pres">
      <dgm:prSet presAssocID="{50951433-FCF4-4EF0-80C3-2222F227C85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700CF424-8859-412A-9973-1010D3B2D10D}" type="pres">
      <dgm:prSet presAssocID="{50951433-FCF4-4EF0-80C3-2222F227C853}" presName="spaceRect" presStyleCnt="0"/>
      <dgm:spPr/>
    </dgm:pt>
    <dgm:pt modelId="{1097D8FF-5FC9-4B4A-81D2-6020B84905FD}" type="pres">
      <dgm:prSet presAssocID="{50951433-FCF4-4EF0-80C3-2222F227C853}" presName="parTx" presStyleLbl="revTx" presStyleIdx="3" presStyleCnt="6">
        <dgm:presLayoutVars>
          <dgm:chMax val="0"/>
          <dgm:chPref val="0"/>
        </dgm:presLayoutVars>
      </dgm:prSet>
      <dgm:spPr/>
    </dgm:pt>
    <dgm:pt modelId="{89CDAC45-3501-4371-BE98-6732F5AA2CD9}" type="pres">
      <dgm:prSet presAssocID="{1112B6AB-9F5A-4113-81F6-0AE93EDFA812}" presName="sibTrans" presStyleCnt="0"/>
      <dgm:spPr/>
    </dgm:pt>
    <dgm:pt modelId="{A576843E-B027-42CD-9CD6-FA6220532A45}" type="pres">
      <dgm:prSet presAssocID="{AC9125F5-7BCC-4E3A-B734-A67AE222CDE2}" presName="compNode" presStyleCnt="0"/>
      <dgm:spPr/>
    </dgm:pt>
    <dgm:pt modelId="{2E43DF61-0702-4CDD-8D4B-1BA3B051CBC2}" type="pres">
      <dgm:prSet presAssocID="{AC9125F5-7BCC-4E3A-B734-A67AE222CDE2}" presName="bgRect" presStyleLbl="bgShp" presStyleIdx="4" presStyleCnt="6"/>
      <dgm:spPr/>
    </dgm:pt>
    <dgm:pt modelId="{C27A9708-E54A-45AB-830B-A0C859C6376E}" type="pres">
      <dgm:prSet presAssocID="{AC9125F5-7BCC-4E3A-B734-A67AE222CDE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46C06026-92EF-4F7A-BD1D-E33BC7497C5B}" type="pres">
      <dgm:prSet presAssocID="{AC9125F5-7BCC-4E3A-B734-A67AE222CDE2}" presName="spaceRect" presStyleCnt="0"/>
      <dgm:spPr/>
    </dgm:pt>
    <dgm:pt modelId="{3662AB60-A61D-4A76-B7D6-D63ECC0DAA5F}" type="pres">
      <dgm:prSet presAssocID="{AC9125F5-7BCC-4E3A-B734-A67AE222CDE2}" presName="parTx" presStyleLbl="revTx" presStyleIdx="4" presStyleCnt="6">
        <dgm:presLayoutVars>
          <dgm:chMax val="0"/>
          <dgm:chPref val="0"/>
        </dgm:presLayoutVars>
      </dgm:prSet>
      <dgm:spPr/>
    </dgm:pt>
    <dgm:pt modelId="{A5ECD28B-DC28-44BC-9BA0-790703F93F65}" type="pres">
      <dgm:prSet presAssocID="{A35EAF94-AC96-4618-A057-382FE78FBB69}" presName="sibTrans" presStyleCnt="0"/>
      <dgm:spPr/>
    </dgm:pt>
    <dgm:pt modelId="{AAD09D9E-DD90-4AA5-9A60-B71176D5DF4C}" type="pres">
      <dgm:prSet presAssocID="{4EE95558-DA50-4FAF-B9BC-EE630F12F8D4}" presName="compNode" presStyleCnt="0"/>
      <dgm:spPr/>
    </dgm:pt>
    <dgm:pt modelId="{C2CBEC3B-2713-4114-8A26-6558998179D3}" type="pres">
      <dgm:prSet presAssocID="{4EE95558-DA50-4FAF-B9BC-EE630F12F8D4}" presName="bgRect" presStyleLbl="bgShp" presStyleIdx="5" presStyleCnt="6"/>
      <dgm:spPr/>
    </dgm:pt>
    <dgm:pt modelId="{43AFBF00-49CF-44CB-93B6-ED3B5DDA010E}" type="pres">
      <dgm:prSet presAssocID="{4EE95558-DA50-4FAF-B9BC-EE630F12F8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FE853212-0C82-400A-9502-8FB6E5011C27}" type="pres">
      <dgm:prSet presAssocID="{4EE95558-DA50-4FAF-B9BC-EE630F12F8D4}" presName="spaceRect" presStyleCnt="0"/>
      <dgm:spPr/>
    </dgm:pt>
    <dgm:pt modelId="{0D289726-F4FB-4B2A-A094-7AC25E6F8835}" type="pres">
      <dgm:prSet presAssocID="{4EE95558-DA50-4FAF-B9BC-EE630F12F8D4}" presName="parTx" presStyleLbl="revTx" presStyleIdx="5" presStyleCnt="6">
        <dgm:presLayoutVars>
          <dgm:chMax val="0"/>
          <dgm:chPref val="0"/>
        </dgm:presLayoutVars>
      </dgm:prSet>
      <dgm:spPr/>
    </dgm:pt>
  </dgm:ptLst>
  <dgm:cxnLst>
    <dgm:cxn modelId="{B929E021-AFC3-4862-9B5B-6B238F1F15A3}" srcId="{2C5D5229-9BAB-48D8-971E-DD3CD5CD4F95}" destId="{50951433-FCF4-4EF0-80C3-2222F227C853}" srcOrd="3" destOrd="0" parTransId="{11A794F6-9B82-47D3-B16E-09A13BCA97D5}" sibTransId="{1112B6AB-9F5A-4113-81F6-0AE93EDFA812}"/>
    <dgm:cxn modelId="{E1A1435C-5E0C-4383-9F84-8D0CB0CC6D51}" srcId="{2C5D5229-9BAB-48D8-971E-DD3CD5CD4F95}" destId="{4EE95558-DA50-4FAF-B9BC-EE630F12F8D4}" srcOrd="5" destOrd="0" parTransId="{2D82ED7A-0811-400C-BAF7-C975A3D6ED35}" sibTransId="{3EDBA430-1C80-44E0-BEE0-EC30F395F3AB}"/>
    <dgm:cxn modelId="{78C58B45-A104-41C0-A6CD-33ACB631E708}" srcId="{2C5D5229-9BAB-48D8-971E-DD3CD5CD4F95}" destId="{0B6A01A2-7311-42DF-A112-A83CFC48D737}" srcOrd="2" destOrd="0" parTransId="{06EE5286-A3CB-4F4D-A5B5-C090A8D1F261}" sibTransId="{6A84C729-983A-4323-9535-029DC970B053}"/>
    <dgm:cxn modelId="{E61BF767-837E-431D-98C6-AE36A541D17C}" type="presOf" srcId="{2C20B9FD-2E15-42DC-B842-D5E202FF1A7B}" destId="{2C4DCFA0-5E95-4F8B-9F70-6F5A66545FA2}" srcOrd="0" destOrd="0" presId="urn:microsoft.com/office/officeart/2018/2/layout/IconVerticalSolidList"/>
    <dgm:cxn modelId="{6DACFE4B-CCAF-42EB-8571-6246B7BEAD58}" srcId="{2C5D5229-9BAB-48D8-971E-DD3CD5CD4F95}" destId="{C85C1F1A-B309-4078-8514-A1AD9235AC4D}" srcOrd="1" destOrd="0" parTransId="{34FE4552-C5A8-4508-A5F6-6BCADFFC7163}" sibTransId="{B8E8B54F-1C9A-46FD-83D8-5CC35F22CCFE}"/>
    <dgm:cxn modelId="{5F6D9B71-AB4B-4523-B162-D97BE066AA7C}" type="presOf" srcId="{4EE95558-DA50-4FAF-B9BC-EE630F12F8D4}" destId="{0D289726-F4FB-4B2A-A094-7AC25E6F8835}" srcOrd="0" destOrd="0" presId="urn:microsoft.com/office/officeart/2018/2/layout/IconVerticalSolidList"/>
    <dgm:cxn modelId="{18D4AD82-F43F-42B4-88D4-2D09553C649D}" srcId="{2C5D5229-9BAB-48D8-971E-DD3CD5CD4F95}" destId="{AC9125F5-7BCC-4E3A-B734-A67AE222CDE2}" srcOrd="4" destOrd="0" parTransId="{90DC4FD6-7EA0-421A-BAE0-AE17A909064F}" sibTransId="{A35EAF94-AC96-4618-A057-382FE78FBB69}"/>
    <dgm:cxn modelId="{4FA6F283-A9F6-4C96-B3F5-439801DFF344}" type="presOf" srcId="{AC9125F5-7BCC-4E3A-B734-A67AE222CDE2}" destId="{3662AB60-A61D-4A76-B7D6-D63ECC0DAA5F}" srcOrd="0" destOrd="0" presId="urn:microsoft.com/office/officeart/2018/2/layout/IconVerticalSolidList"/>
    <dgm:cxn modelId="{41A83F8F-4EA7-4941-A559-C601DE3B84C9}" type="presOf" srcId="{C85C1F1A-B309-4078-8514-A1AD9235AC4D}" destId="{B3CA944A-C539-4F0D-BDD5-33D269C1C67E}" srcOrd="0" destOrd="0" presId="urn:microsoft.com/office/officeart/2018/2/layout/IconVerticalSolidList"/>
    <dgm:cxn modelId="{0A5E57AF-AFDC-4BCD-A462-EBE57FBDF688}" type="presOf" srcId="{2C5D5229-9BAB-48D8-971E-DD3CD5CD4F95}" destId="{2717359F-21A0-4484-B988-4E0B814F3D86}" srcOrd="0" destOrd="0" presId="urn:microsoft.com/office/officeart/2018/2/layout/IconVerticalSolidList"/>
    <dgm:cxn modelId="{54A6F2B2-153A-4AE3-8FED-B2FF014C1A40}" srcId="{2C5D5229-9BAB-48D8-971E-DD3CD5CD4F95}" destId="{2C20B9FD-2E15-42DC-B842-D5E202FF1A7B}" srcOrd="0" destOrd="0" parTransId="{7269FC8A-D8A4-409F-9375-30CDF454E299}" sibTransId="{FF2F9248-D567-4F94-9C0F-37AB0534C9FC}"/>
    <dgm:cxn modelId="{1071A0CB-ABC8-4A24-8B27-75BDDB648DD0}" type="presOf" srcId="{50951433-FCF4-4EF0-80C3-2222F227C853}" destId="{1097D8FF-5FC9-4B4A-81D2-6020B84905FD}" srcOrd="0" destOrd="0" presId="urn:microsoft.com/office/officeart/2018/2/layout/IconVerticalSolidList"/>
    <dgm:cxn modelId="{7693D4E7-42ED-4009-B94C-43634F4E8C5D}" type="presOf" srcId="{0B6A01A2-7311-42DF-A112-A83CFC48D737}" destId="{E9D0595D-3DB9-4748-9FC3-375037E435C4}" srcOrd="0" destOrd="0" presId="urn:microsoft.com/office/officeart/2018/2/layout/IconVerticalSolidList"/>
    <dgm:cxn modelId="{E49B25B2-6D02-4497-BA11-74D3FAAE38F5}" type="presParOf" srcId="{2717359F-21A0-4484-B988-4E0B814F3D86}" destId="{8FC2AD96-6FD5-48FE-9948-BDE4F5048114}" srcOrd="0" destOrd="0" presId="urn:microsoft.com/office/officeart/2018/2/layout/IconVerticalSolidList"/>
    <dgm:cxn modelId="{F3FA251B-84F7-4C6D-B594-828F2141E06B}" type="presParOf" srcId="{8FC2AD96-6FD5-48FE-9948-BDE4F5048114}" destId="{719FE43E-314E-4CCD-8C0F-404BBB05495E}" srcOrd="0" destOrd="0" presId="urn:microsoft.com/office/officeart/2018/2/layout/IconVerticalSolidList"/>
    <dgm:cxn modelId="{DDA90AAD-8891-4AFB-9451-152FB3906EF4}" type="presParOf" srcId="{8FC2AD96-6FD5-48FE-9948-BDE4F5048114}" destId="{DF002115-E218-43FE-98E3-7671F48865CA}" srcOrd="1" destOrd="0" presId="urn:microsoft.com/office/officeart/2018/2/layout/IconVerticalSolidList"/>
    <dgm:cxn modelId="{D6A27D14-DF9C-49E8-BB61-686320596502}" type="presParOf" srcId="{8FC2AD96-6FD5-48FE-9948-BDE4F5048114}" destId="{7A9F67B5-531D-461D-B3AD-828B6778BF57}" srcOrd="2" destOrd="0" presId="urn:microsoft.com/office/officeart/2018/2/layout/IconVerticalSolidList"/>
    <dgm:cxn modelId="{DA7FD0BF-0BEF-4D9B-98D2-79ED80AF9758}" type="presParOf" srcId="{8FC2AD96-6FD5-48FE-9948-BDE4F5048114}" destId="{2C4DCFA0-5E95-4F8B-9F70-6F5A66545FA2}" srcOrd="3" destOrd="0" presId="urn:microsoft.com/office/officeart/2018/2/layout/IconVerticalSolidList"/>
    <dgm:cxn modelId="{521466F4-5B18-4ABF-AF68-A7CE43B9AAA9}" type="presParOf" srcId="{2717359F-21A0-4484-B988-4E0B814F3D86}" destId="{E5C36ED0-243A-4741-8211-7F47E44BBEE2}" srcOrd="1" destOrd="0" presId="urn:microsoft.com/office/officeart/2018/2/layout/IconVerticalSolidList"/>
    <dgm:cxn modelId="{0B2E5CB9-120F-48C8-8696-B1CC33F7C09A}" type="presParOf" srcId="{2717359F-21A0-4484-B988-4E0B814F3D86}" destId="{009CC00D-C415-47F6-A2DC-DE601269633B}" srcOrd="2" destOrd="0" presId="urn:microsoft.com/office/officeart/2018/2/layout/IconVerticalSolidList"/>
    <dgm:cxn modelId="{4D5AD78D-55B8-4499-B8E4-F51017999EEA}" type="presParOf" srcId="{009CC00D-C415-47F6-A2DC-DE601269633B}" destId="{506992A1-8FB9-4A8F-ACD0-0DD96DCBCB83}" srcOrd="0" destOrd="0" presId="urn:microsoft.com/office/officeart/2018/2/layout/IconVerticalSolidList"/>
    <dgm:cxn modelId="{FAED416D-DD44-4315-94AC-02A7D2061BBE}" type="presParOf" srcId="{009CC00D-C415-47F6-A2DC-DE601269633B}" destId="{873B726B-BAF2-4900-934C-5A0D2463417A}" srcOrd="1" destOrd="0" presId="urn:microsoft.com/office/officeart/2018/2/layout/IconVerticalSolidList"/>
    <dgm:cxn modelId="{D7B54FFE-CB4B-4ECE-BEDF-CB97A6F0BDAA}" type="presParOf" srcId="{009CC00D-C415-47F6-A2DC-DE601269633B}" destId="{0FA27671-0112-4AC2-9612-4E1B9EA1B785}" srcOrd="2" destOrd="0" presId="urn:microsoft.com/office/officeart/2018/2/layout/IconVerticalSolidList"/>
    <dgm:cxn modelId="{2C81AACC-5639-48D8-B909-B56811AB224D}" type="presParOf" srcId="{009CC00D-C415-47F6-A2DC-DE601269633B}" destId="{B3CA944A-C539-4F0D-BDD5-33D269C1C67E}" srcOrd="3" destOrd="0" presId="urn:microsoft.com/office/officeart/2018/2/layout/IconVerticalSolidList"/>
    <dgm:cxn modelId="{E46C00C7-2AE4-4985-8E30-57E813A4FAF7}" type="presParOf" srcId="{2717359F-21A0-4484-B988-4E0B814F3D86}" destId="{7AA36BEC-2C7C-4D4B-B252-EBEFA0AB63A4}" srcOrd="3" destOrd="0" presId="urn:microsoft.com/office/officeart/2018/2/layout/IconVerticalSolidList"/>
    <dgm:cxn modelId="{E3D5B297-DEDB-4714-B3AD-C153773DBB8A}" type="presParOf" srcId="{2717359F-21A0-4484-B988-4E0B814F3D86}" destId="{E6A1CF5F-645E-46E0-BA58-D16A34D2424B}" srcOrd="4" destOrd="0" presId="urn:microsoft.com/office/officeart/2018/2/layout/IconVerticalSolidList"/>
    <dgm:cxn modelId="{4FE8CFDF-CE04-4271-85EF-850BE3D76800}" type="presParOf" srcId="{E6A1CF5F-645E-46E0-BA58-D16A34D2424B}" destId="{DA00B706-8878-4762-8E07-9BFA85095C14}" srcOrd="0" destOrd="0" presId="urn:microsoft.com/office/officeart/2018/2/layout/IconVerticalSolidList"/>
    <dgm:cxn modelId="{B0408E3D-E374-464C-BD03-BF31A00223DA}" type="presParOf" srcId="{E6A1CF5F-645E-46E0-BA58-D16A34D2424B}" destId="{98832E05-4CF8-4FF5-825F-C413D44462CE}" srcOrd="1" destOrd="0" presId="urn:microsoft.com/office/officeart/2018/2/layout/IconVerticalSolidList"/>
    <dgm:cxn modelId="{50B458CD-6327-47B3-8408-5052952FA3C4}" type="presParOf" srcId="{E6A1CF5F-645E-46E0-BA58-D16A34D2424B}" destId="{33FF6D8A-7801-476E-AE09-D275499D80D2}" srcOrd="2" destOrd="0" presId="urn:microsoft.com/office/officeart/2018/2/layout/IconVerticalSolidList"/>
    <dgm:cxn modelId="{BFB98FCF-EAD2-43DE-B807-5BF74919726A}" type="presParOf" srcId="{E6A1CF5F-645E-46E0-BA58-D16A34D2424B}" destId="{E9D0595D-3DB9-4748-9FC3-375037E435C4}" srcOrd="3" destOrd="0" presId="urn:microsoft.com/office/officeart/2018/2/layout/IconVerticalSolidList"/>
    <dgm:cxn modelId="{43E0CCF5-C553-4EA0-8292-6E2FE9C91049}" type="presParOf" srcId="{2717359F-21A0-4484-B988-4E0B814F3D86}" destId="{6BFBEC0B-08B9-4453-9B4C-B2D95AD28651}" srcOrd="5" destOrd="0" presId="urn:microsoft.com/office/officeart/2018/2/layout/IconVerticalSolidList"/>
    <dgm:cxn modelId="{59D076EE-8CA3-4F94-9E50-FA4E5FBC04F0}" type="presParOf" srcId="{2717359F-21A0-4484-B988-4E0B814F3D86}" destId="{396FDC62-1DD8-4810-9F3B-191C1CFC5081}" srcOrd="6" destOrd="0" presId="urn:microsoft.com/office/officeart/2018/2/layout/IconVerticalSolidList"/>
    <dgm:cxn modelId="{C9483CEC-F18F-4CF2-8BF4-AB6E690D00B9}" type="presParOf" srcId="{396FDC62-1DD8-4810-9F3B-191C1CFC5081}" destId="{03B4D4C2-4129-4844-903C-A1B5DC601AE9}" srcOrd="0" destOrd="0" presId="urn:microsoft.com/office/officeart/2018/2/layout/IconVerticalSolidList"/>
    <dgm:cxn modelId="{581C1D05-2F69-4F08-BAC2-1AF5F7B29A66}" type="presParOf" srcId="{396FDC62-1DD8-4810-9F3B-191C1CFC5081}" destId="{F2C711A1-F7B5-43D3-A069-5BEBBA5D9D50}" srcOrd="1" destOrd="0" presId="urn:microsoft.com/office/officeart/2018/2/layout/IconVerticalSolidList"/>
    <dgm:cxn modelId="{578CC54F-C558-48A6-B0B8-62B131749819}" type="presParOf" srcId="{396FDC62-1DD8-4810-9F3B-191C1CFC5081}" destId="{700CF424-8859-412A-9973-1010D3B2D10D}" srcOrd="2" destOrd="0" presId="urn:microsoft.com/office/officeart/2018/2/layout/IconVerticalSolidList"/>
    <dgm:cxn modelId="{C909318F-69C2-4E65-8143-4B77CF13EBF9}" type="presParOf" srcId="{396FDC62-1DD8-4810-9F3B-191C1CFC5081}" destId="{1097D8FF-5FC9-4B4A-81D2-6020B84905FD}" srcOrd="3" destOrd="0" presId="urn:microsoft.com/office/officeart/2018/2/layout/IconVerticalSolidList"/>
    <dgm:cxn modelId="{6E528A0A-51DF-40AE-958C-1ABEAA4D5D88}" type="presParOf" srcId="{2717359F-21A0-4484-B988-4E0B814F3D86}" destId="{89CDAC45-3501-4371-BE98-6732F5AA2CD9}" srcOrd="7" destOrd="0" presId="urn:microsoft.com/office/officeart/2018/2/layout/IconVerticalSolidList"/>
    <dgm:cxn modelId="{2515BEBF-FF35-4450-8F03-3AEC5DADFEC0}" type="presParOf" srcId="{2717359F-21A0-4484-B988-4E0B814F3D86}" destId="{A576843E-B027-42CD-9CD6-FA6220532A45}" srcOrd="8" destOrd="0" presId="urn:microsoft.com/office/officeart/2018/2/layout/IconVerticalSolidList"/>
    <dgm:cxn modelId="{14AB7928-A4AC-4E46-939E-960D9C9A50F0}" type="presParOf" srcId="{A576843E-B027-42CD-9CD6-FA6220532A45}" destId="{2E43DF61-0702-4CDD-8D4B-1BA3B051CBC2}" srcOrd="0" destOrd="0" presId="urn:microsoft.com/office/officeart/2018/2/layout/IconVerticalSolidList"/>
    <dgm:cxn modelId="{83F16860-2F63-4E55-BFB1-B14612900F58}" type="presParOf" srcId="{A576843E-B027-42CD-9CD6-FA6220532A45}" destId="{C27A9708-E54A-45AB-830B-A0C859C6376E}" srcOrd="1" destOrd="0" presId="urn:microsoft.com/office/officeart/2018/2/layout/IconVerticalSolidList"/>
    <dgm:cxn modelId="{4E7C6424-D8FA-4888-8D96-F47E37E88F29}" type="presParOf" srcId="{A576843E-B027-42CD-9CD6-FA6220532A45}" destId="{46C06026-92EF-4F7A-BD1D-E33BC7497C5B}" srcOrd="2" destOrd="0" presId="urn:microsoft.com/office/officeart/2018/2/layout/IconVerticalSolidList"/>
    <dgm:cxn modelId="{C2FDDE21-9D0E-4CA1-816F-3A4EE8CC249E}" type="presParOf" srcId="{A576843E-B027-42CD-9CD6-FA6220532A45}" destId="{3662AB60-A61D-4A76-B7D6-D63ECC0DAA5F}" srcOrd="3" destOrd="0" presId="urn:microsoft.com/office/officeart/2018/2/layout/IconVerticalSolidList"/>
    <dgm:cxn modelId="{5ECF648C-2957-455B-AEF1-E99501DF5699}" type="presParOf" srcId="{2717359F-21A0-4484-B988-4E0B814F3D86}" destId="{A5ECD28B-DC28-44BC-9BA0-790703F93F65}" srcOrd="9" destOrd="0" presId="urn:microsoft.com/office/officeart/2018/2/layout/IconVerticalSolidList"/>
    <dgm:cxn modelId="{A27A7274-A3DD-4CA0-9466-2A21BA13D020}" type="presParOf" srcId="{2717359F-21A0-4484-B988-4E0B814F3D86}" destId="{AAD09D9E-DD90-4AA5-9A60-B71176D5DF4C}" srcOrd="10" destOrd="0" presId="urn:microsoft.com/office/officeart/2018/2/layout/IconVerticalSolidList"/>
    <dgm:cxn modelId="{A77F526D-F974-4E19-A5D1-72D1E9170750}" type="presParOf" srcId="{AAD09D9E-DD90-4AA5-9A60-B71176D5DF4C}" destId="{C2CBEC3B-2713-4114-8A26-6558998179D3}" srcOrd="0" destOrd="0" presId="urn:microsoft.com/office/officeart/2018/2/layout/IconVerticalSolidList"/>
    <dgm:cxn modelId="{CC8A5A77-674E-47E0-B64A-B8B8DA0CE81A}" type="presParOf" srcId="{AAD09D9E-DD90-4AA5-9A60-B71176D5DF4C}" destId="{43AFBF00-49CF-44CB-93B6-ED3B5DDA010E}" srcOrd="1" destOrd="0" presId="urn:microsoft.com/office/officeart/2018/2/layout/IconVerticalSolidList"/>
    <dgm:cxn modelId="{FEB2F0E5-F7C5-4660-B614-0B6B142D9401}" type="presParOf" srcId="{AAD09D9E-DD90-4AA5-9A60-B71176D5DF4C}" destId="{FE853212-0C82-400A-9502-8FB6E5011C27}" srcOrd="2" destOrd="0" presId="urn:microsoft.com/office/officeart/2018/2/layout/IconVerticalSolidList"/>
    <dgm:cxn modelId="{A105C61E-4778-4D86-8F5C-5F9DAF123A54}" type="presParOf" srcId="{AAD09D9E-DD90-4AA5-9A60-B71176D5DF4C}" destId="{0D289726-F4FB-4B2A-A094-7AC25E6F88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FE43E-314E-4CCD-8C0F-404BBB05495E}">
      <dsp:nvSpPr>
        <dsp:cNvPr id="0" name=""/>
        <dsp:cNvSpPr/>
      </dsp:nvSpPr>
      <dsp:spPr>
        <a:xfrm>
          <a:off x="0" y="1841"/>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002115-E218-43FE-98E3-7671F48865CA}">
      <dsp:nvSpPr>
        <dsp:cNvPr id="0" name=""/>
        <dsp:cNvSpPr/>
      </dsp:nvSpPr>
      <dsp:spPr>
        <a:xfrm>
          <a:off x="237374" y="178401"/>
          <a:ext cx="431590" cy="431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2C4DCFA0-5E95-4F8B-9F70-6F5A66545FA2}">
      <dsp:nvSpPr>
        <dsp:cNvPr id="0" name=""/>
        <dsp:cNvSpPr/>
      </dsp:nvSpPr>
      <dsp:spPr>
        <a:xfrm>
          <a:off x="906340" y="1841"/>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b="1" kern="1200"/>
            <a:t>Producer:</a:t>
          </a:r>
          <a:endParaRPr lang="en-US" sz="1500" kern="1200"/>
        </a:p>
      </dsp:txBody>
      <dsp:txXfrm>
        <a:off x="906340" y="1841"/>
        <a:ext cx="10551091" cy="784710"/>
      </dsp:txXfrm>
    </dsp:sp>
    <dsp:sp modelId="{506992A1-8FB9-4A8F-ACD0-0DD96DCBCB83}">
      <dsp:nvSpPr>
        <dsp:cNvPr id="0" name=""/>
        <dsp:cNvSpPr/>
      </dsp:nvSpPr>
      <dsp:spPr>
        <a:xfrm>
          <a:off x="0" y="982729"/>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B726B-BAF2-4900-934C-5A0D2463417A}">
      <dsp:nvSpPr>
        <dsp:cNvPr id="0" name=""/>
        <dsp:cNvSpPr/>
      </dsp:nvSpPr>
      <dsp:spPr>
        <a:xfrm>
          <a:off x="237374" y="1159289"/>
          <a:ext cx="431590" cy="431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B3CA944A-C539-4F0D-BDD5-33D269C1C67E}">
      <dsp:nvSpPr>
        <dsp:cNvPr id="0" name=""/>
        <dsp:cNvSpPr/>
      </dsp:nvSpPr>
      <dsp:spPr>
        <a:xfrm>
          <a:off x="906340" y="982729"/>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kern="1200"/>
            <a:t>Producer is an application that sends messages. It does not send messages directly to the recipient. It sends messages to the Kafka server.</a:t>
          </a:r>
        </a:p>
      </dsp:txBody>
      <dsp:txXfrm>
        <a:off x="906340" y="982729"/>
        <a:ext cx="10551091" cy="784710"/>
      </dsp:txXfrm>
    </dsp:sp>
    <dsp:sp modelId="{DA00B706-8878-4762-8E07-9BFA85095C14}">
      <dsp:nvSpPr>
        <dsp:cNvPr id="0" name=""/>
        <dsp:cNvSpPr/>
      </dsp:nvSpPr>
      <dsp:spPr>
        <a:xfrm>
          <a:off x="0" y="1963617"/>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32E05-4CF8-4FF5-825F-C413D44462CE}">
      <dsp:nvSpPr>
        <dsp:cNvPr id="0" name=""/>
        <dsp:cNvSpPr/>
      </dsp:nvSpPr>
      <dsp:spPr>
        <a:xfrm>
          <a:off x="237374" y="2140176"/>
          <a:ext cx="431590" cy="431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9D0595D-3DB9-4748-9FC3-375037E435C4}">
      <dsp:nvSpPr>
        <dsp:cNvPr id="0" name=""/>
        <dsp:cNvSpPr/>
      </dsp:nvSpPr>
      <dsp:spPr>
        <a:xfrm>
          <a:off x="906340" y="1963617"/>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b="1" kern="1200"/>
            <a:t>Consumer:</a:t>
          </a:r>
          <a:endParaRPr lang="en-US" sz="1500" kern="1200"/>
        </a:p>
      </dsp:txBody>
      <dsp:txXfrm>
        <a:off x="906340" y="1963617"/>
        <a:ext cx="10551091" cy="784710"/>
      </dsp:txXfrm>
    </dsp:sp>
    <dsp:sp modelId="{03B4D4C2-4129-4844-903C-A1B5DC601AE9}">
      <dsp:nvSpPr>
        <dsp:cNvPr id="0" name=""/>
        <dsp:cNvSpPr/>
      </dsp:nvSpPr>
      <dsp:spPr>
        <a:xfrm>
          <a:off x="0" y="2944504"/>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711A1-F7B5-43D3-A069-5BEBBA5D9D50}">
      <dsp:nvSpPr>
        <dsp:cNvPr id="0" name=""/>
        <dsp:cNvSpPr/>
      </dsp:nvSpPr>
      <dsp:spPr>
        <a:xfrm>
          <a:off x="237374" y="3121064"/>
          <a:ext cx="431590" cy="431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1097D8FF-5FC9-4B4A-81D2-6020B84905FD}">
      <dsp:nvSpPr>
        <dsp:cNvPr id="0" name=""/>
        <dsp:cNvSpPr/>
      </dsp:nvSpPr>
      <dsp:spPr>
        <a:xfrm>
          <a:off x="906340" y="2944504"/>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kern="1200"/>
            <a:t>Consumer is an application that reads messages from the Kafka server.</a:t>
          </a:r>
        </a:p>
      </dsp:txBody>
      <dsp:txXfrm>
        <a:off x="906340" y="2944504"/>
        <a:ext cx="10551091" cy="784710"/>
      </dsp:txXfrm>
    </dsp:sp>
    <dsp:sp modelId="{2E43DF61-0702-4CDD-8D4B-1BA3B051CBC2}">
      <dsp:nvSpPr>
        <dsp:cNvPr id="0" name=""/>
        <dsp:cNvSpPr/>
      </dsp:nvSpPr>
      <dsp:spPr>
        <a:xfrm>
          <a:off x="0" y="3925392"/>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A9708-E54A-45AB-830B-A0C859C6376E}">
      <dsp:nvSpPr>
        <dsp:cNvPr id="0" name=""/>
        <dsp:cNvSpPr/>
      </dsp:nvSpPr>
      <dsp:spPr>
        <a:xfrm>
          <a:off x="237374" y="4101952"/>
          <a:ext cx="431590" cy="4315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3662AB60-A61D-4A76-B7D6-D63ECC0DAA5F}">
      <dsp:nvSpPr>
        <dsp:cNvPr id="0" name=""/>
        <dsp:cNvSpPr/>
      </dsp:nvSpPr>
      <dsp:spPr>
        <a:xfrm>
          <a:off x="906340" y="3925392"/>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kern="1200"/>
            <a:t>The consumers are the recipients. Producers sends data to the Kafka server.</a:t>
          </a:r>
        </a:p>
      </dsp:txBody>
      <dsp:txXfrm>
        <a:off x="906340" y="3925392"/>
        <a:ext cx="10551091" cy="784710"/>
      </dsp:txXfrm>
    </dsp:sp>
    <dsp:sp modelId="{C2CBEC3B-2713-4114-8A26-6558998179D3}">
      <dsp:nvSpPr>
        <dsp:cNvPr id="0" name=""/>
        <dsp:cNvSpPr/>
      </dsp:nvSpPr>
      <dsp:spPr>
        <a:xfrm>
          <a:off x="0" y="4906280"/>
          <a:ext cx="11457432" cy="784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FBF00-49CF-44CB-93B6-ED3B5DDA010E}">
      <dsp:nvSpPr>
        <dsp:cNvPr id="0" name=""/>
        <dsp:cNvSpPr/>
      </dsp:nvSpPr>
      <dsp:spPr>
        <a:xfrm>
          <a:off x="237374" y="5082840"/>
          <a:ext cx="431590" cy="4315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0D289726-F4FB-4B2A-A094-7AC25E6F8835}">
      <dsp:nvSpPr>
        <dsp:cNvPr id="0" name=""/>
        <dsp:cNvSpPr/>
      </dsp:nvSpPr>
      <dsp:spPr>
        <a:xfrm>
          <a:off x="906340" y="4906280"/>
          <a:ext cx="10551091" cy="784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048" tIns="83048" rIns="83048" bIns="83048" numCol="1" spcCol="1270" anchor="ctr" anchorCtr="0">
          <a:noAutofit/>
        </a:bodyPr>
        <a:lstStyle/>
        <a:p>
          <a:pPr marL="0" lvl="0" indent="0" algn="l" defTabSz="666750">
            <a:lnSpc>
              <a:spcPct val="90000"/>
            </a:lnSpc>
            <a:spcBef>
              <a:spcPct val="0"/>
            </a:spcBef>
            <a:spcAft>
              <a:spcPct val="35000"/>
            </a:spcAft>
            <a:buNone/>
          </a:pPr>
          <a:r>
            <a:rPr lang="en-US" sz="1500" kern="1200"/>
            <a:t>Anyone who is interested in that data can come forward and take it from Kafka server. So, any application that requests data from Kafka server is a consumer, and they can ask for data send by any producer provided they have permissions to read  it.</a:t>
          </a:r>
        </a:p>
      </dsp:txBody>
      <dsp:txXfrm>
        <a:off x="906340" y="4906280"/>
        <a:ext cx="10551091" cy="7847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6/3/2023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q1kSBcueqYo" TargetMode="External"/><Relationship Id="rId2" Type="http://schemas.openxmlformats.org/officeDocument/2006/relationships/hyperlink" Target="https://youtu.be/aKDWWICgfA0" TargetMode="External"/><Relationship Id="rId1" Type="http://schemas.openxmlformats.org/officeDocument/2006/relationships/slideLayout" Target="../slideLayouts/slideLayout6.xml"/><Relationship Id="rId4" Type="http://schemas.openxmlformats.org/officeDocument/2006/relationships/hyperlink" Target="https://github.com/SowjanyaMorisetty/java-fsd-advanced/tree/main/springbootkafkaDem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78B8-CAD4-C236-2014-6B057087D850}"/>
              </a:ext>
            </a:extLst>
          </p:cNvPr>
          <p:cNvSpPr>
            <a:spLocks noGrp="1"/>
          </p:cNvSpPr>
          <p:nvPr>
            <p:ph type="title"/>
          </p:nvPr>
        </p:nvSpPr>
        <p:spPr>
          <a:xfrm>
            <a:off x="365760" y="365760"/>
            <a:ext cx="11457432" cy="914400"/>
          </a:xfrm>
        </p:spPr>
        <p:txBody>
          <a:bodyPr anchor="t">
            <a:normAutofit/>
          </a:bodyPr>
          <a:lstStyle/>
          <a:p>
            <a:r>
              <a:rPr lang="en-US" dirty="0"/>
              <a:t>                    </a:t>
            </a:r>
            <a:r>
              <a:rPr lang="en-US" sz="4000" dirty="0" err="1"/>
              <a:t>Dockerizing</a:t>
            </a:r>
            <a:r>
              <a:rPr lang="en-US" sz="4000" dirty="0"/>
              <a:t> </a:t>
            </a:r>
            <a:r>
              <a:rPr lang="en-US" sz="4000" dirty="0" err="1"/>
              <a:t>SpringBoot</a:t>
            </a:r>
            <a:r>
              <a:rPr lang="en-US" sz="4000" dirty="0"/>
              <a:t> Kafka</a:t>
            </a:r>
            <a:endParaRPr lang="en-US" sz="4000" dirty="0">
              <a:cs typeface="Arial"/>
            </a:endParaRPr>
          </a:p>
        </p:txBody>
      </p:sp>
      <p:pic>
        <p:nvPicPr>
          <p:cNvPr id="9" name="Picture 9" descr="Text, application&#10;&#10;Description automatically generated">
            <a:extLst>
              <a:ext uri="{FF2B5EF4-FFF2-40B4-BE49-F238E27FC236}">
                <a16:creationId xmlns:a16="http://schemas.microsoft.com/office/drawing/2014/main" id="{740D33FA-6FA1-5C92-8953-4EEDBF7443E1}"/>
              </a:ext>
            </a:extLst>
          </p:cNvPr>
          <p:cNvPicPr>
            <a:picLocks noChangeAspect="1"/>
          </p:cNvPicPr>
          <p:nvPr/>
        </p:nvPicPr>
        <p:blipFill>
          <a:blip r:embed="rId2"/>
          <a:stretch>
            <a:fillRect/>
          </a:stretch>
        </p:blipFill>
        <p:spPr>
          <a:xfrm>
            <a:off x="758824" y="1483900"/>
            <a:ext cx="8613774" cy="3804167"/>
          </a:xfrm>
          <a:prstGeom prst="rect">
            <a:avLst/>
          </a:prstGeom>
          <a:noFill/>
        </p:spPr>
      </p:pic>
      <p:sp>
        <p:nvSpPr>
          <p:cNvPr id="17" name="Content Placeholder 3">
            <a:extLst>
              <a:ext uri="{FF2B5EF4-FFF2-40B4-BE49-F238E27FC236}">
                <a16:creationId xmlns:a16="http://schemas.microsoft.com/office/drawing/2014/main" id="{919DD76B-63D1-219C-8CCA-3D5B5530792F}"/>
              </a:ext>
            </a:extLst>
          </p:cNvPr>
          <p:cNvSpPr>
            <a:spLocks noGrp="1"/>
          </p:cNvSpPr>
          <p:nvPr>
            <p:ph sz="quarter" idx="14"/>
          </p:nvPr>
        </p:nvSpPr>
        <p:spPr>
          <a:xfrm>
            <a:off x="9379384" y="5392993"/>
            <a:ext cx="2665034" cy="1000433"/>
          </a:xfrm>
        </p:spPr>
        <p:txBody>
          <a:bodyPr/>
          <a:lstStyle/>
          <a:p>
            <a:r>
              <a:rPr lang="en-US" sz="2400">
                <a:latin typeface="Calibri"/>
                <a:cs typeface="Arial"/>
              </a:rPr>
              <a:t>Sowjanya </a:t>
            </a:r>
            <a:r>
              <a:rPr lang="en-US" sz="2400" err="1">
                <a:latin typeface="Calibri"/>
                <a:cs typeface="Arial"/>
              </a:rPr>
              <a:t>Morisetty</a:t>
            </a:r>
            <a:endParaRPr lang="en-US" sz="2400">
              <a:latin typeface="Calibri"/>
              <a:cs typeface="Arial"/>
            </a:endParaRPr>
          </a:p>
          <a:p>
            <a:r>
              <a:rPr lang="en-US" sz="2400" dirty="0">
                <a:latin typeface="Calibri"/>
                <a:cs typeface="Arial"/>
              </a:rPr>
              <a:t>2451432</a:t>
            </a:r>
          </a:p>
        </p:txBody>
      </p:sp>
    </p:spTree>
    <p:extLst>
      <p:ext uri="{BB962C8B-B14F-4D97-AF65-F5344CB8AC3E}">
        <p14:creationId xmlns:p14="http://schemas.microsoft.com/office/powerpoint/2010/main" val="254297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68612DC4-9E7F-E22A-1701-F05DAC3027C5}"/>
              </a:ext>
            </a:extLst>
          </p:cNvPr>
          <p:cNvPicPr>
            <a:picLocks noGrp="1" noChangeAspect="1"/>
          </p:cNvPicPr>
          <p:nvPr>
            <p:ph idx="1"/>
          </p:nvPr>
        </p:nvPicPr>
        <p:blipFill rotWithShape="1">
          <a:blip r:embed="rId2"/>
          <a:srcRect l="5282" t="5544" r="4930" b="5330"/>
          <a:stretch/>
        </p:blipFill>
        <p:spPr>
          <a:xfrm>
            <a:off x="1214675" y="745837"/>
            <a:ext cx="9714688" cy="5308400"/>
          </a:xfrm>
        </p:spPr>
      </p:pic>
    </p:spTree>
    <p:extLst>
      <p:ext uri="{BB962C8B-B14F-4D97-AF65-F5344CB8AC3E}">
        <p14:creationId xmlns:p14="http://schemas.microsoft.com/office/powerpoint/2010/main" val="1513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FE3F120-E690-2037-C4E5-DAD812D6DA15}"/>
              </a:ext>
            </a:extLst>
          </p:cNvPr>
          <p:cNvPicPr>
            <a:picLocks noGrp="1" noChangeAspect="1"/>
          </p:cNvPicPr>
          <p:nvPr>
            <p:ph idx="1"/>
          </p:nvPr>
        </p:nvPicPr>
        <p:blipFill rotWithShape="1">
          <a:blip r:embed="rId2"/>
          <a:srcRect l="5497" t="5555" r="4561" b="5128"/>
          <a:stretch/>
        </p:blipFill>
        <p:spPr>
          <a:xfrm>
            <a:off x="1253930" y="704274"/>
            <a:ext cx="9768592" cy="5307366"/>
          </a:xfrm>
        </p:spPr>
      </p:pic>
    </p:spTree>
    <p:extLst>
      <p:ext uri="{BB962C8B-B14F-4D97-AF65-F5344CB8AC3E}">
        <p14:creationId xmlns:p14="http://schemas.microsoft.com/office/powerpoint/2010/main" val="975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348E85C-BCC5-679B-EAF2-E641C86DFEFB}"/>
              </a:ext>
            </a:extLst>
          </p:cNvPr>
          <p:cNvPicPr>
            <a:picLocks noGrp="1" noChangeAspect="1"/>
          </p:cNvPicPr>
          <p:nvPr>
            <p:ph idx="1"/>
          </p:nvPr>
        </p:nvPicPr>
        <p:blipFill rotWithShape="1">
          <a:blip r:embed="rId2"/>
          <a:srcRect l="11969" r="11969"/>
          <a:stretch/>
        </p:blipFill>
        <p:spPr>
          <a:xfrm>
            <a:off x="2339380" y="527539"/>
            <a:ext cx="7509121" cy="5553221"/>
          </a:xfrm>
        </p:spPr>
      </p:pic>
    </p:spTree>
    <p:extLst>
      <p:ext uri="{BB962C8B-B14F-4D97-AF65-F5344CB8AC3E}">
        <p14:creationId xmlns:p14="http://schemas.microsoft.com/office/powerpoint/2010/main" val="223228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24F74-76D7-F776-ED44-A92231C5760D}"/>
              </a:ext>
            </a:extLst>
          </p:cNvPr>
          <p:cNvSpPr>
            <a:spLocks noGrp="1"/>
          </p:cNvSpPr>
          <p:nvPr>
            <p:ph idx="1"/>
          </p:nvPr>
        </p:nvSpPr>
        <p:spPr>
          <a:xfrm>
            <a:off x="318868" y="468923"/>
            <a:ext cx="11609832" cy="5494606"/>
          </a:xfrm>
        </p:spPr>
        <p:txBody>
          <a:bodyPr vert="horz" lIns="0" tIns="0" rIns="0" bIns="0" numCol="2" spcCol="941832" rtlCol="0" anchor="t">
            <a:normAutofit/>
          </a:bodyPr>
          <a:lstStyle/>
          <a:p>
            <a:r>
              <a:rPr lang="en-US" sz="1600" b="1" dirty="0">
                <a:solidFill>
                  <a:srgbClr val="231F20"/>
                </a:solidFill>
                <a:latin typeface="Calibri"/>
                <a:cs typeface="Calibri"/>
              </a:rPr>
              <a:t>start zookeeper:</a:t>
            </a:r>
            <a:endParaRPr lang="en-US" sz="1600" b="1" dirty="0">
              <a:latin typeface="Calibri"/>
              <a:cs typeface="Calibri"/>
            </a:endParaRPr>
          </a:p>
          <a:p>
            <a:r>
              <a:rPr lang="en-US" sz="1600" dirty="0">
                <a:solidFill>
                  <a:srgbClr val="231F20"/>
                </a:solidFill>
                <a:latin typeface="Calibri"/>
                <a:ea typeface="+mn-lt"/>
                <a:cs typeface="+mn-lt"/>
              </a:rPr>
              <a:t>zookeeper-server-start.bat D:\DEV-SOFTWARES\kafka_2.12-1.1.0\config\zookeeper.properties</a:t>
            </a:r>
          </a:p>
          <a:p>
            <a:endParaRPr lang="en-US" sz="1600" dirty="0">
              <a:latin typeface="Calibri"/>
              <a:cs typeface="Arial"/>
            </a:endParaRPr>
          </a:p>
          <a:p>
            <a:r>
              <a:rPr lang="en-US" sz="1600" b="1" dirty="0">
                <a:latin typeface="Calibri"/>
                <a:cs typeface="Arial"/>
              </a:rPr>
              <a:t>Start Kafka Server:</a:t>
            </a:r>
          </a:p>
          <a:p>
            <a:r>
              <a:rPr lang="en-US" sz="1600" dirty="0">
                <a:solidFill>
                  <a:srgbClr val="231F20"/>
                </a:solidFill>
                <a:latin typeface="Calibri"/>
                <a:ea typeface="+mn-lt"/>
                <a:cs typeface="Calibri"/>
              </a:rPr>
              <a:t>kafka-server-start.bat D:\DEV-SOFTWARES\kafka_2.12-1.1.0\config\server.properties</a:t>
            </a:r>
            <a:endParaRPr lang="en-US" sz="1600" dirty="0">
              <a:latin typeface="Calibri"/>
              <a:cs typeface="Calibri"/>
            </a:endParaRPr>
          </a:p>
          <a:p>
            <a:endParaRPr lang="en-US" sz="1600" dirty="0">
              <a:latin typeface="Calibri"/>
              <a:cs typeface="Calibri"/>
            </a:endParaRPr>
          </a:p>
          <a:p>
            <a:r>
              <a:rPr lang="en-US" sz="1600" b="1" dirty="0">
                <a:solidFill>
                  <a:srgbClr val="231F20"/>
                </a:solidFill>
                <a:latin typeface="Calibri"/>
                <a:cs typeface="Calibri"/>
              </a:rPr>
              <a:t>Create Topic:</a:t>
            </a:r>
            <a:endParaRPr lang="en-US" sz="1600" b="1" dirty="0">
              <a:latin typeface="Calibri"/>
              <a:cs typeface="Calibri"/>
            </a:endParaRPr>
          </a:p>
          <a:p>
            <a:r>
              <a:rPr lang="en-US" sz="1600" dirty="0">
                <a:solidFill>
                  <a:srgbClr val="231F20"/>
                </a:solidFill>
                <a:latin typeface="Calibri"/>
                <a:ea typeface="+mn-lt"/>
                <a:cs typeface="Calibri"/>
              </a:rPr>
              <a:t>kafka-topics.bat --create --zookeeper localhost:2181 --replication-factor 1 --partitions 1 -topic orders</a:t>
            </a:r>
            <a:endParaRPr lang="en-US" sz="1600" dirty="0">
              <a:latin typeface="Calibri"/>
              <a:cs typeface="Calibri"/>
            </a:endParaRPr>
          </a:p>
          <a:p>
            <a:endParaRPr lang="en-US" sz="1600" dirty="0">
              <a:solidFill>
                <a:srgbClr val="231F20"/>
              </a:solidFill>
              <a:latin typeface="Calibri"/>
              <a:cs typeface="Calibri"/>
            </a:endParaRPr>
          </a:p>
          <a:p>
            <a:pPr>
              <a:lnSpc>
                <a:spcPct val="80000"/>
              </a:lnSpc>
            </a:pPr>
            <a:r>
              <a:rPr lang="en-US" sz="1600" b="1" dirty="0">
                <a:solidFill>
                  <a:srgbClr val="231F20"/>
                </a:solidFill>
                <a:latin typeface="Calibri"/>
                <a:cs typeface="Calibri"/>
              </a:rPr>
              <a:t>Produce a message</a:t>
            </a:r>
          </a:p>
          <a:p>
            <a:pPr>
              <a:lnSpc>
                <a:spcPct val="60000"/>
              </a:lnSpc>
            </a:pPr>
            <a:r>
              <a:rPr lang="en-US" sz="1600" dirty="0">
                <a:latin typeface="Calibri"/>
                <a:cs typeface="Calibri"/>
              </a:rPr>
              <a:t>kafka-console-producer.bat --broker-list localhost:9092 --topic </a:t>
            </a:r>
            <a:r>
              <a:rPr lang="en-US" sz="1600" err="1">
                <a:latin typeface="Calibri"/>
                <a:cs typeface="Calibri"/>
              </a:rPr>
              <a:t>javatechie</a:t>
            </a:r>
            <a:endParaRPr lang="en-US" sz="1600" dirty="0">
              <a:latin typeface="Calibri"/>
              <a:cs typeface="Calibri"/>
            </a:endParaRPr>
          </a:p>
          <a:p>
            <a:pPr>
              <a:lnSpc>
                <a:spcPct val="80000"/>
              </a:lnSpc>
            </a:pPr>
            <a:endParaRPr lang="en-US" sz="1600" dirty="0">
              <a:latin typeface="Calibri"/>
              <a:cs typeface="Arial"/>
            </a:endParaRPr>
          </a:p>
          <a:p>
            <a:pPr>
              <a:lnSpc>
                <a:spcPct val="60000"/>
              </a:lnSpc>
            </a:pPr>
            <a:r>
              <a:rPr lang="en-US" sz="1600" b="1" dirty="0">
                <a:latin typeface="Calibri"/>
                <a:cs typeface="Calibri"/>
              </a:rPr>
              <a:t>Consume a message:</a:t>
            </a:r>
          </a:p>
          <a:p>
            <a:pPr>
              <a:lnSpc>
                <a:spcPct val="40000"/>
              </a:lnSpc>
            </a:pPr>
            <a:r>
              <a:rPr lang="en-US" sz="1600" b="1" dirty="0">
                <a:solidFill>
                  <a:srgbClr val="231F20"/>
                </a:solidFill>
                <a:latin typeface="Calibri"/>
                <a:ea typeface="+mn-lt"/>
                <a:cs typeface="Calibri"/>
              </a:rPr>
              <a:t>kafka-console-consumer.bat --bootstrap-server localhost:9092 --topic </a:t>
            </a:r>
            <a:r>
              <a:rPr lang="en-US" sz="1600" b="1" err="1">
                <a:solidFill>
                  <a:srgbClr val="231F20"/>
                </a:solidFill>
                <a:latin typeface="Calibri"/>
                <a:ea typeface="+mn-lt"/>
                <a:cs typeface="Calibri"/>
              </a:rPr>
              <a:t>javatechie</a:t>
            </a:r>
            <a:endParaRPr lang="en-US" sz="1600" dirty="0">
              <a:latin typeface="Calibri"/>
              <a:cs typeface="Arial"/>
            </a:endParaRPr>
          </a:p>
          <a:p>
            <a:pPr>
              <a:lnSpc>
                <a:spcPct val="40000"/>
              </a:lnSpc>
            </a:pPr>
            <a:br>
              <a:rPr lang="en-US" dirty="0"/>
            </a:br>
            <a:endParaRPr lang="en-US" sz="1600" dirty="0">
              <a:latin typeface="Calibri"/>
              <a:cs typeface="Arial"/>
            </a:endParaRPr>
          </a:p>
          <a:p>
            <a:pPr>
              <a:lnSpc>
                <a:spcPct val="60000"/>
              </a:lnSpc>
            </a:pPr>
            <a:endParaRPr lang="en-US" sz="1600" b="1" dirty="0">
              <a:latin typeface="Calibri"/>
              <a:cs typeface="Calibri"/>
            </a:endParaRPr>
          </a:p>
          <a:p>
            <a:pPr>
              <a:lnSpc>
                <a:spcPct val="60000"/>
              </a:lnSpc>
            </a:pPr>
            <a:endParaRPr lang="en-US" sz="1600" b="1" dirty="0">
              <a:latin typeface="Calibri"/>
              <a:cs typeface="Calibri"/>
            </a:endParaRPr>
          </a:p>
          <a:p>
            <a:pPr>
              <a:lnSpc>
                <a:spcPct val="80000"/>
              </a:lnSpc>
            </a:pPr>
            <a:br>
              <a:rPr lang="en-US" dirty="0"/>
            </a:br>
            <a:br>
              <a:rPr lang="en-US" dirty="0"/>
            </a:br>
            <a:endParaRPr lang="en-US" sz="1600" dirty="0">
              <a:latin typeface="Calibri"/>
              <a:cs typeface="Arial"/>
            </a:endParaRPr>
          </a:p>
          <a:p>
            <a:br>
              <a:rPr lang="en-US" dirty="0"/>
            </a:br>
            <a:endParaRPr lang="en-US" sz="1600" dirty="0">
              <a:latin typeface="Calibri"/>
              <a:cs typeface="Arial"/>
            </a:endParaRPr>
          </a:p>
          <a:p>
            <a:br>
              <a:rPr lang="en-US" dirty="0"/>
            </a:br>
            <a:endParaRPr lang="en-US" sz="1600" dirty="0">
              <a:latin typeface="Calibri"/>
              <a:cs typeface="Arial"/>
            </a:endParaRPr>
          </a:p>
          <a:p>
            <a:endParaRPr lang="en-US" sz="1600" dirty="0">
              <a:latin typeface="Calibri"/>
              <a:cs typeface="Calibri"/>
            </a:endParaRPr>
          </a:p>
          <a:p>
            <a:br>
              <a:rPr lang="en-US" dirty="0"/>
            </a:br>
            <a:endParaRPr lang="en-US" sz="1600" dirty="0">
              <a:latin typeface="Calibri"/>
              <a:cs typeface="Arial"/>
            </a:endParaRPr>
          </a:p>
        </p:txBody>
      </p:sp>
    </p:spTree>
    <p:extLst>
      <p:ext uri="{BB962C8B-B14F-4D97-AF65-F5344CB8AC3E}">
        <p14:creationId xmlns:p14="http://schemas.microsoft.com/office/powerpoint/2010/main" val="400323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3031-9E5B-B92B-FE73-679D98225357}"/>
              </a:ext>
            </a:extLst>
          </p:cNvPr>
          <p:cNvSpPr>
            <a:spLocks noGrp="1"/>
          </p:cNvSpPr>
          <p:nvPr>
            <p:ph type="title"/>
          </p:nvPr>
        </p:nvSpPr>
        <p:spPr>
          <a:xfrm>
            <a:off x="365760" y="365760"/>
            <a:ext cx="11457432" cy="479137"/>
          </a:xfrm>
        </p:spPr>
        <p:txBody>
          <a:bodyPr/>
          <a:lstStyle/>
          <a:p>
            <a:r>
              <a:rPr lang="en-US" dirty="0">
                <a:cs typeface="Arial"/>
              </a:rPr>
              <a:t>                            Docker-Compose File</a:t>
            </a:r>
            <a:endParaRPr lang="en-US" dirty="0"/>
          </a:p>
        </p:txBody>
      </p:sp>
      <p:sp>
        <p:nvSpPr>
          <p:cNvPr id="3" name="Content Placeholder 2">
            <a:extLst>
              <a:ext uri="{FF2B5EF4-FFF2-40B4-BE49-F238E27FC236}">
                <a16:creationId xmlns:a16="http://schemas.microsoft.com/office/drawing/2014/main" id="{65B5BB15-F434-7816-24DB-C53CAEB0E0D7}"/>
              </a:ext>
            </a:extLst>
          </p:cNvPr>
          <p:cNvSpPr>
            <a:spLocks noGrp="1"/>
          </p:cNvSpPr>
          <p:nvPr>
            <p:ph idx="1"/>
          </p:nvPr>
        </p:nvSpPr>
        <p:spPr>
          <a:xfrm>
            <a:off x="365760" y="928255"/>
            <a:ext cx="11457432" cy="5152505"/>
          </a:xfrm>
        </p:spPr>
        <p:txBody>
          <a:bodyPr vert="horz" lIns="0" tIns="0" rIns="0" bIns="0" numCol="2" spcCol="941832" rtlCol="0" anchor="t">
            <a:normAutofit/>
          </a:bodyPr>
          <a:lstStyle/>
          <a:p>
            <a:r>
              <a:rPr lang="en-US" dirty="0">
                <a:ea typeface="+mn-lt"/>
                <a:cs typeface="+mn-lt"/>
              </a:rPr>
              <a:t>version: '2'</a:t>
            </a:r>
            <a:endParaRPr lang="en-US" dirty="0"/>
          </a:p>
          <a:p>
            <a:r>
              <a:rPr lang="en-US" dirty="0">
                <a:ea typeface="+mn-lt"/>
                <a:cs typeface="+mn-lt"/>
              </a:rPr>
              <a:t>services:</a:t>
            </a:r>
            <a:endParaRPr lang="en-US" dirty="0"/>
          </a:p>
          <a:p>
            <a:r>
              <a:rPr lang="en-US" dirty="0">
                <a:ea typeface="+mn-lt"/>
                <a:cs typeface="+mn-lt"/>
              </a:rPr>
              <a:t>  zookeeper:</a:t>
            </a:r>
            <a:endParaRPr lang="en-US" dirty="0"/>
          </a:p>
          <a:p>
            <a:r>
              <a:rPr lang="en-US" dirty="0">
                <a:ea typeface="+mn-lt"/>
                <a:cs typeface="+mn-lt"/>
              </a:rPr>
              <a:t>    image: </a:t>
            </a:r>
            <a:r>
              <a:rPr lang="en-US" dirty="0" err="1">
                <a:ea typeface="+mn-lt"/>
                <a:cs typeface="+mn-lt"/>
              </a:rPr>
              <a:t>wurstmeister</a:t>
            </a:r>
            <a:r>
              <a:rPr lang="en-US" dirty="0">
                <a:ea typeface="+mn-lt"/>
                <a:cs typeface="+mn-lt"/>
              </a:rPr>
              <a:t>/zookeeper</a:t>
            </a:r>
            <a:endParaRPr lang="en-US" dirty="0"/>
          </a:p>
          <a:p>
            <a:r>
              <a:rPr lang="en-US" dirty="0">
                <a:ea typeface="+mn-lt"/>
                <a:cs typeface="+mn-lt"/>
              </a:rPr>
              <a:t>    ports:</a:t>
            </a:r>
            <a:endParaRPr lang="en-US" dirty="0"/>
          </a:p>
          <a:p>
            <a:r>
              <a:rPr lang="en-US" dirty="0">
                <a:ea typeface="+mn-lt"/>
                <a:cs typeface="+mn-lt"/>
              </a:rPr>
              <a:t>      - "2182:2181"</a:t>
            </a:r>
            <a:endParaRPr lang="en-US" dirty="0"/>
          </a:p>
          <a:p>
            <a:r>
              <a:rPr lang="en-US" dirty="0">
                <a:ea typeface="+mn-lt"/>
                <a:cs typeface="+mn-lt"/>
              </a:rPr>
              <a:t>  </a:t>
            </a:r>
            <a:r>
              <a:rPr lang="en-US" dirty="0" err="1">
                <a:ea typeface="+mn-lt"/>
                <a:cs typeface="+mn-lt"/>
              </a:rPr>
              <a:t>kafka</a:t>
            </a:r>
            <a:r>
              <a:rPr lang="en-US" dirty="0">
                <a:ea typeface="+mn-lt"/>
                <a:cs typeface="+mn-lt"/>
              </a:rPr>
              <a:t>:</a:t>
            </a:r>
            <a:endParaRPr lang="en-US" dirty="0"/>
          </a:p>
          <a:p>
            <a:r>
              <a:rPr lang="en-US" dirty="0">
                <a:ea typeface="+mn-lt"/>
                <a:cs typeface="+mn-lt"/>
              </a:rPr>
              <a:t>    image: </a:t>
            </a:r>
            <a:r>
              <a:rPr lang="en-US" dirty="0" err="1">
                <a:ea typeface="+mn-lt"/>
                <a:cs typeface="+mn-lt"/>
              </a:rPr>
              <a:t>wurstmeister</a:t>
            </a:r>
            <a:r>
              <a:rPr lang="en-US" dirty="0">
                <a:ea typeface="+mn-lt"/>
                <a:cs typeface="+mn-lt"/>
              </a:rPr>
              <a:t>/</a:t>
            </a:r>
            <a:r>
              <a:rPr lang="en-US" dirty="0" err="1">
                <a:ea typeface="+mn-lt"/>
                <a:cs typeface="+mn-lt"/>
              </a:rPr>
              <a:t>kafka</a:t>
            </a:r>
            <a:endParaRPr lang="en-US" dirty="0" err="1"/>
          </a:p>
          <a:p>
            <a:r>
              <a:rPr lang="en-US" dirty="0">
                <a:ea typeface="+mn-lt"/>
                <a:cs typeface="+mn-lt"/>
              </a:rPr>
              <a:t>    ports:</a:t>
            </a:r>
            <a:endParaRPr lang="en-US" dirty="0"/>
          </a:p>
          <a:p>
            <a:r>
              <a:rPr lang="en-US" dirty="0">
                <a:ea typeface="+mn-lt"/>
                <a:cs typeface="+mn-lt"/>
              </a:rPr>
              <a:t>      - "9093:9092"</a:t>
            </a:r>
            <a:endParaRPr lang="en-US" dirty="0"/>
          </a:p>
          <a:p>
            <a:r>
              <a:rPr lang="en-US" dirty="0">
                <a:ea typeface="+mn-lt"/>
                <a:cs typeface="+mn-lt"/>
              </a:rPr>
              <a:t>    environment:</a:t>
            </a:r>
            <a:endParaRPr lang="en-US" dirty="0"/>
          </a:p>
          <a:p>
            <a:r>
              <a:rPr lang="en-US" dirty="0">
                <a:ea typeface="+mn-lt"/>
                <a:cs typeface="+mn-lt"/>
              </a:rPr>
              <a:t>      KAFKA_ADVERTISED_HOST_NAME: 127.0.0.1</a:t>
            </a:r>
            <a:endParaRPr lang="en-US" dirty="0"/>
          </a:p>
          <a:p>
            <a:r>
              <a:rPr lang="en-US" dirty="0">
                <a:ea typeface="+mn-lt"/>
                <a:cs typeface="+mn-lt"/>
              </a:rPr>
              <a:t>      KAFKA_ZOOKEEPER_CONNECT: zookeeper:2181</a:t>
            </a:r>
            <a:endParaRPr lang="en-US" dirty="0"/>
          </a:p>
          <a:p>
            <a:r>
              <a:rPr lang="en-US" dirty="0">
                <a:ea typeface="+mn-lt"/>
                <a:cs typeface="+mn-lt"/>
              </a:rPr>
              <a:t>      KAFKA_CREATE_TOPICS: "test_topic:1:3"</a:t>
            </a:r>
            <a:endParaRPr lang="en-US" dirty="0"/>
          </a:p>
        </p:txBody>
      </p:sp>
    </p:spTree>
    <p:extLst>
      <p:ext uri="{BB962C8B-B14F-4D97-AF65-F5344CB8AC3E}">
        <p14:creationId xmlns:p14="http://schemas.microsoft.com/office/powerpoint/2010/main" val="142461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902B-9BC8-C3F4-E620-77F9A7B4DE4C}"/>
              </a:ext>
            </a:extLst>
          </p:cNvPr>
          <p:cNvSpPr>
            <a:spLocks noGrp="1"/>
          </p:cNvSpPr>
          <p:nvPr>
            <p:ph type="title"/>
          </p:nvPr>
        </p:nvSpPr>
        <p:spPr>
          <a:xfrm>
            <a:off x="365760" y="365760"/>
            <a:ext cx="11457432" cy="581891"/>
          </a:xfrm>
        </p:spPr>
        <p:txBody>
          <a:bodyPr/>
          <a:lstStyle/>
          <a:p>
            <a:r>
              <a:rPr lang="en-US" dirty="0">
                <a:cs typeface="Arial"/>
              </a:rPr>
              <a:t>                                  Running Docker </a:t>
            </a:r>
            <a:endParaRPr lang="en-US" dirty="0"/>
          </a:p>
        </p:txBody>
      </p:sp>
      <p:pic>
        <p:nvPicPr>
          <p:cNvPr id="11" name="Picture 11" descr="Graphical user interface, application&#10;&#10;Description automatically generated">
            <a:extLst>
              <a:ext uri="{FF2B5EF4-FFF2-40B4-BE49-F238E27FC236}">
                <a16:creationId xmlns:a16="http://schemas.microsoft.com/office/drawing/2014/main" id="{A9682860-F0E4-7367-0D7F-E98B6F598E98}"/>
              </a:ext>
            </a:extLst>
          </p:cNvPr>
          <p:cNvPicPr>
            <a:picLocks noGrp="1" noChangeAspect="1"/>
          </p:cNvPicPr>
          <p:nvPr>
            <p:ph idx="1"/>
          </p:nvPr>
        </p:nvPicPr>
        <p:blipFill>
          <a:blip r:embed="rId2"/>
          <a:stretch>
            <a:fillRect/>
          </a:stretch>
        </p:blipFill>
        <p:spPr>
          <a:xfrm>
            <a:off x="695515" y="942110"/>
            <a:ext cx="10548540" cy="5138650"/>
          </a:xfrm>
        </p:spPr>
      </p:pic>
    </p:spTree>
    <p:extLst>
      <p:ext uri="{BB962C8B-B14F-4D97-AF65-F5344CB8AC3E}">
        <p14:creationId xmlns:p14="http://schemas.microsoft.com/office/powerpoint/2010/main" val="99201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1F33-6833-1E7B-34DE-578BAE180FEB}"/>
              </a:ext>
            </a:extLst>
          </p:cNvPr>
          <p:cNvSpPr>
            <a:spLocks noGrp="1"/>
          </p:cNvSpPr>
          <p:nvPr>
            <p:ph type="title"/>
          </p:nvPr>
        </p:nvSpPr>
        <p:spPr/>
        <p:txBody>
          <a:bodyPr/>
          <a:lstStyle/>
          <a:p>
            <a:r>
              <a:rPr lang="en-US" dirty="0">
                <a:cs typeface="Arial"/>
              </a:rPr>
              <a:t>                                        References</a:t>
            </a:r>
            <a:endParaRPr lang="en-US" dirty="0"/>
          </a:p>
        </p:txBody>
      </p:sp>
      <p:sp>
        <p:nvSpPr>
          <p:cNvPr id="3" name="Content Placeholder 2">
            <a:extLst>
              <a:ext uri="{FF2B5EF4-FFF2-40B4-BE49-F238E27FC236}">
                <a16:creationId xmlns:a16="http://schemas.microsoft.com/office/drawing/2014/main" id="{3F9AADCE-FF3B-259F-C990-4E11C70C505B}"/>
              </a:ext>
            </a:extLst>
          </p:cNvPr>
          <p:cNvSpPr>
            <a:spLocks noGrp="1"/>
          </p:cNvSpPr>
          <p:nvPr>
            <p:ph idx="1"/>
          </p:nvPr>
        </p:nvSpPr>
        <p:spPr>
          <a:xfrm>
            <a:off x="427212" y="1828800"/>
            <a:ext cx="11457432" cy="4251960"/>
          </a:xfrm>
        </p:spPr>
        <p:txBody>
          <a:bodyPr vert="horz" lIns="0" tIns="0" rIns="0" bIns="0" numCol="2" spcCol="941832" rtlCol="0" anchor="t">
            <a:normAutofit/>
          </a:bodyPr>
          <a:lstStyle/>
          <a:p>
            <a:endParaRPr lang="en-US" dirty="0">
              <a:cs typeface="Arial"/>
            </a:endParaRPr>
          </a:p>
          <a:p>
            <a:endParaRPr lang="en-US" dirty="0">
              <a:cs typeface="Arial"/>
            </a:endParaRPr>
          </a:p>
          <a:p>
            <a:r>
              <a:rPr lang="en-US" dirty="0" err="1">
                <a:cs typeface="Arial"/>
              </a:rPr>
              <a:t>Youtube</a:t>
            </a:r>
            <a:r>
              <a:rPr lang="en-US" dirty="0">
                <a:cs typeface="Arial"/>
              </a:rPr>
              <a:t> Link :  </a:t>
            </a:r>
            <a:r>
              <a:rPr lang="en-US" dirty="0">
                <a:ea typeface="+mn-lt"/>
                <a:cs typeface="+mn-lt"/>
                <a:hlinkClick r:id="rId2"/>
              </a:rPr>
              <a:t>https://youtu.be/aKDWWICgfA0</a:t>
            </a:r>
          </a:p>
          <a:p>
            <a:r>
              <a:rPr lang="en-US" err="1">
                <a:ea typeface="+mn-lt"/>
                <a:cs typeface="+mn-lt"/>
              </a:rPr>
              <a:t>Youtube</a:t>
            </a:r>
            <a:r>
              <a:rPr lang="en-US">
                <a:ea typeface="+mn-lt"/>
                <a:cs typeface="+mn-lt"/>
              </a:rPr>
              <a:t> Link : </a:t>
            </a:r>
            <a:r>
              <a:rPr lang="en-US" dirty="0">
                <a:ea typeface="+mn-lt"/>
                <a:cs typeface="+mn-lt"/>
                <a:hlinkClick r:id="rId3"/>
              </a:rPr>
              <a:t>https://youtu.be/q1kSBcueqYo</a:t>
            </a:r>
            <a:endParaRPr lang="en-US" dirty="0">
              <a:ea typeface="+mn-lt"/>
              <a:cs typeface="+mn-lt"/>
            </a:endParaRPr>
          </a:p>
          <a:p>
            <a:r>
              <a:rPr lang="en-US">
                <a:ea typeface="+mn-lt"/>
                <a:cs typeface="+mn-lt"/>
              </a:rPr>
              <a:t>GitHub Link : </a:t>
            </a:r>
            <a:r>
              <a:rPr lang="en-US" dirty="0">
                <a:ea typeface="+mn-lt"/>
                <a:cs typeface="+mn-lt"/>
                <a:hlinkClick r:id="rId4"/>
              </a:rPr>
              <a:t>https://github.com/SowjanyaMorisetty/java-fsd-advanced/tree/main/springbootkafkaDemo</a:t>
            </a:r>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42029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5C63-B7B1-1CCC-11B7-5598B03B4485}"/>
              </a:ext>
            </a:extLst>
          </p:cNvPr>
          <p:cNvSpPr>
            <a:spLocks noGrp="1"/>
          </p:cNvSpPr>
          <p:nvPr>
            <p:ph type="title"/>
          </p:nvPr>
        </p:nvSpPr>
        <p:spPr/>
        <p:txBody>
          <a:bodyPr/>
          <a:lstStyle/>
          <a:p>
            <a:r>
              <a:rPr lang="en-US" dirty="0">
                <a:cs typeface="Arial"/>
              </a:rPr>
              <a:t>                                   </a:t>
            </a:r>
            <a:r>
              <a:rPr lang="en-US" sz="4000" dirty="0">
                <a:cs typeface="Arial"/>
              </a:rPr>
              <a:t>Apache Kafka</a:t>
            </a:r>
          </a:p>
        </p:txBody>
      </p:sp>
      <p:sp>
        <p:nvSpPr>
          <p:cNvPr id="6" name="Content Placeholder 5">
            <a:extLst>
              <a:ext uri="{FF2B5EF4-FFF2-40B4-BE49-F238E27FC236}">
                <a16:creationId xmlns:a16="http://schemas.microsoft.com/office/drawing/2014/main" id="{8BC7BFEE-38DA-DFBD-CD0D-D04ADB94AB00}"/>
              </a:ext>
            </a:extLst>
          </p:cNvPr>
          <p:cNvSpPr>
            <a:spLocks noGrp="1"/>
          </p:cNvSpPr>
          <p:nvPr>
            <p:ph sz="quarter" idx="14"/>
          </p:nvPr>
        </p:nvSpPr>
        <p:spPr>
          <a:xfrm>
            <a:off x="538090" y="1828800"/>
            <a:ext cx="11285102" cy="4251960"/>
          </a:xfrm>
        </p:spPr>
        <p:txBody>
          <a:bodyPr vert="horz" lIns="0" tIns="0" rIns="0" bIns="0" spcCol="301752" rtlCol="0" anchor="t">
            <a:normAutofit/>
          </a:bodyPr>
          <a:lstStyle/>
          <a:p>
            <a:pPr marL="0" indent="0" algn="just">
              <a:buNone/>
            </a:pPr>
            <a:r>
              <a:rPr lang="en-US" sz="3600" dirty="0">
                <a:solidFill>
                  <a:srgbClr val="000000"/>
                </a:solidFill>
                <a:latin typeface="Calibri"/>
                <a:ea typeface="+mn-lt"/>
                <a:cs typeface="+mn-lt"/>
              </a:rPr>
              <a:t> Apache Kafka is an open-source distributed event streaming platform used by thousands of companies for high-performance data pipelines, streaming analytics, data integration, and mission-critical applications.</a:t>
            </a:r>
            <a:endParaRPr lang="en-US" sz="3600">
              <a:latin typeface="Calibri"/>
              <a:cs typeface="Calibri"/>
            </a:endParaRPr>
          </a:p>
        </p:txBody>
      </p:sp>
    </p:spTree>
    <p:extLst>
      <p:ext uri="{BB962C8B-B14F-4D97-AF65-F5344CB8AC3E}">
        <p14:creationId xmlns:p14="http://schemas.microsoft.com/office/powerpoint/2010/main" val="8771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597BD69-3FF8-13C5-619D-91216C878B2D}"/>
              </a:ext>
            </a:extLst>
          </p:cNvPr>
          <p:cNvSpPr>
            <a:spLocks noGrp="1"/>
          </p:cNvSpPr>
          <p:nvPr>
            <p:ph sz="half" idx="1"/>
          </p:nvPr>
        </p:nvSpPr>
        <p:spPr>
          <a:xfrm>
            <a:off x="365760" y="1296444"/>
            <a:ext cx="3204785" cy="4784316"/>
          </a:xfrm>
        </p:spPr>
        <p:txBody>
          <a:bodyPr vert="horz" lIns="0" tIns="0" rIns="0" bIns="0" spcCol="301752" rtlCol="0" anchor="t">
            <a:normAutofit/>
          </a:bodyPr>
          <a:lstStyle/>
          <a:p>
            <a:r>
              <a:rPr lang="en-US" b="1" dirty="0">
                <a:cs typeface="Arial"/>
              </a:rPr>
              <a:t>USE CASES</a:t>
            </a:r>
            <a:r>
              <a:rPr lang="en-US" dirty="0">
                <a:cs typeface="Arial"/>
              </a:rPr>
              <a:t>:</a:t>
            </a:r>
          </a:p>
          <a:p>
            <a:r>
              <a:rPr lang="en-US" dirty="0">
                <a:cs typeface="Arial"/>
              </a:rPr>
              <a:t>Messaging</a:t>
            </a:r>
          </a:p>
          <a:p>
            <a:r>
              <a:rPr lang="en-US" dirty="0">
                <a:cs typeface="Arial"/>
              </a:rPr>
              <a:t>Website Activity Tracking</a:t>
            </a:r>
          </a:p>
          <a:p>
            <a:r>
              <a:rPr lang="en-US" dirty="0">
                <a:cs typeface="Arial"/>
              </a:rPr>
              <a:t>Metrics</a:t>
            </a:r>
          </a:p>
          <a:p>
            <a:r>
              <a:rPr lang="en-US" dirty="0">
                <a:cs typeface="Arial"/>
              </a:rPr>
              <a:t>Log Aggregation</a:t>
            </a:r>
          </a:p>
          <a:p>
            <a:r>
              <a:rPr lang="en-US" dirty="0">
                <a:cs typeface="Arial"/>
              </a:rPr>
              <a:t>Stream Processing</a:t>
            </a:r>
          </a:p>
          <a:p>
            <a:r>
              <a:rPr lang="en-US" dirty="0">
                <a:cs typeface="Arial"/>
              </a:rPr>
              <a:t>Event Sourcing</a:t>
            </a:r>
          </a:p>
          <a:p>
            <a:r>
              <a:rPr lang="en-US" dirty="0">
                <a:cs typeface="Arial"/>
              </a:rPr>
              <a:t>Commit Log</a:t>
            </a:r>
          </a:p>
        </p:txBody>
      </p:sp>
      <p:pic>
        <p:nvPicPr>
          <p:cNvPr id="7" name="Picture 7">
            <a:extLst>
              <a:ext uri="{FF2B5EF4-FFF2-40B4-BE49-F238E27FC236}">
                <a16:creationId xmlns:a16="http://schemas.microsoft.com/office/drawing/2014/main" id="{D27B36B2-D30C-10DF-BF7A-B02CBFDDF5A0}"/>
              </a:ext>
            </a:extLst>
          </p:cNvPr>
          <p:cNvPicPr>
            <a:picLocks noGrp="1" noChangeAspect="1"/>
          </p:cNvPicPr>
          <p:nvPr>
            <p:ph sz="half" idx="2"/>
          </p:nvPr>
        </p:nvPicPr>
        <p:blipFill rotWithShape="1">
          <a:blip r:embed="rId2"/>
          <a:srcRect l="5556" t="6280" r="4921" b="5797"/>
          <a:stretch/>
        </p:blipFill>
        <p:spPr>
          <a:xfrm>
            <a:off x="4263310" y="1163776"/>
            <a:ext cx="7165906" cy="4616645"/>
          </a:xfrm>
          <a:noFill/>
        </p:spPr>
      </p:pic>
    </p:spTree>
    <p:extLst>
      <p:ext uri="{BB962C8B-B14F-4D97-AF65-F5344CB8AC3E}">
        <p14:creationId xmlns:p14="http://schemas.microsoft.com/office/powerpoint/2010/main" val="120571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C6E34301-2256-F753-C30C-DB970A755166}"/>
              </a:ext>
            </a:extLst>
          </p:cNvPr>
          <p:cNvPicPr>
            <a:picLocks noGrp="1" noChangeAspect="1"/>
          </p:cNvPicPr>
          <p:nvPr>
            <p:ph type="pic" sz="quarter" idx="10"/>
          </p:nvPr>
        </p:nvPicPr>
        <p:blipFill rotWithShape="1">
          <a:blip r:embed="rId2"/>
          <a:srcRect l="4896" t="1481" r="5000" b="1296"/>
          <a:stretch/>
        </p:blipFill>
        <p:spPr>
          <a:xfrm>
            <a:off x="-63480" y="101610"/>
            <a:ext cx="11645886" cy="6667503"/>
          </a:xfrm>
          <a:noFill/>
        </p:spPr>
      </p:pic>
    </p:spTree>
    <p:extLst>
      <p:ext uri="{BB962C8B-B14F-4D97-AF65-F5344CB8AC3E}">
        <p14:creationId xmlns:p14="http://schemas.microsoft.com/office/powerpoint/2010/main" val="5745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CC279F0-DADA-2A8F-063D-DC5A862FCCDD}"/>
              </a:ext>
            </a:extLst>
          </p:cNvPr>
          <p:cNvSpPr>
            <a:spLocks noGrp="1"/>
          </p:cNvSpPr>
          <p:nvPr>
            <p:ph type="title"/>
          </p:nvPr>
        </p:nvSpPr>
        <p:spPr>
          <a:xfrm>
            <a:off x="365760" y="365760"/>
            <a:ext cx="11457432" cy="914400"/>
          </a:xfrm>
        </p:spPr>
        <p:txBody>
          <a:bodyPr/>
          <a:lstStyle/>
          <a:p>
            <a:r>
              <a:rPr lang="en-US" dirty="0">
                <a:cs typeface="Arial"/>
              </a:rPr>
              <a:t>                                      </a:t>
            </a:r>
            <a:r>
              <a:rPr lang="en-US" sz="4000" dirty="0">
                <a:latin typeface="Calibri"/>
                <a:cs typeface="Arial"/>
              </a:rPr>
              <a:t>Kafka Cluster</a:t>
            </a:r>
            <a:endParaRPr lang="en-US" sz="4000" dirty="0">
              <a:latin typeface="Calibri"/>
              <a:cs typeface="Calibri"/>
            </a:endParaRPr>
          </a:p>
        </p:txBody>
      </p:sp>
      <p:pic>
        <p:nvPicPr>
          <p:cNvPr id="6" name="Picture 6" descr="Graphical user interface, application&#10;&#10;Description automatically generated">
            <a:extLst>
              <a:ext uri="{FF2B5EF4-FFF2-40B4-BE49-F238E27FC236}">
                <a16:creationId xmlns:a16="http://schemas.microsoft.com/office/drawing/2014/main" id="{9C5BFCEF-A3C6-169B-FCC5-91D66AF1536C}"/>
              </a:ext>
            </a:extLst>
          </p:cNvPr>
          <p:cNvPicPr>
            <a:picLocks noGrp="1" noChangeAspect="1"/>
          </p:cNvPicPr>
          <p:nvPr>
            <p:ph sz="half" idx="1"/>
          </p:nvPr>
        </p:nvPicPr>
        <p:blipFill rotWithShape="1">
          <a:blip r:embed="rId2"/>
          <a:srcRect l="37232" t="31250" r="34113" b="6250"/>
          <a:stretch/>
        </p:blipFill>
        <p:spPr>
          <a:xfrm>
            <a:off x="910046" y="1896156"/>
            <a:ext cx="4014964" cy="3909501"/>
          </a:xfrm>
          <a:noFill/>
        </p:spPr>
      </p:pic>
      <p:sp>
        <p:nvSpPr>
          <p:cNvPr id="12" name="Content Placeholder 3">
            <a:extLst>
              <a:ext uri="{FF2B5EF4-FFF2-40B4-BE49-F238E27FC236}">
                <a16:creationId xmlns:a16="http://schemas.microsoft.com/office/drawing/2014/main" id="{E661B3C0-ED4E-67ED-9364-AED40729F671}"/>
              </a:ext>
            </a:extLst>
          </p:cNvPr>
          <p:cNvSpPr>
            <a:spLocks noGrp="1"/>
          </p:cNvSpPr>
          <p:nvPr>
            <p:ph sz="half" idx="2"/>
          </p:nvPr>
        </p:nvSpPr>
        <p:spPr>
          <a:xfrm>
            <a:off x="6374306" y="2497015"/>
            <a:ext cx="5577840" cy="2974145"/>
          </a:xfrm>
        </p:spPr>
        <p:txBody>
          <a:bodyPr vert="horz" lIns="0" tIns="0" rIns="0" bIns="0" spcCol="301752" rtlCol="0" anchor="t">
            <a:normAutofit/>
          </a:bodyPr>
          <a:lstStyle/>
          <a:p>
            <a:r>
              <a:rPr lang="en-US" dirty="0">
                <a:cs typeface="Arial"/>
              </a:rPr>
              <a:t>Since , Kafka is a distribute system. It acts as  a Cluster.</a:t>
            </a:r>
          </a:p>
          <a:p>
            <a:r>
              <a:rPr lang="en-US" dirty="0">
                <a:cs typeface="Arial"/>
              </a:rPr>
              <a:t>A Kafka Cluster consists of a set of </a:t>
            </a:r>
            <a:r>
              <a:rPr lang="en-US">
                <a:cs typeface="Arial"/>
              </a:rPr>
              <a:t>brokers.</a:t>
            </a:r>
            <a:endParaRPr lang="en-US" dirty="0">
              <a:cs typeface="Arial"/>
            </a:endParaRPr>
          </a:p>
          <a:p>
            <a:r>
              <a:rPr lang="en-US" dirty="0">
                <a:cs typeface="Arial"/>
              </a:rPr>
              <a:t>A cluster has a minimum of three brokers.</a:t>
            </a:r>
          </a:p>
        </p:txBody>
      </p:sp>
    </p:spTree>
    <p:extLst>
      <p:ext uri="{BB962C8B-B14F-4D97-AF65-F5344CB8AC3E}">
        <p14:creationId xmlns:p14="http://schemas.microsoft.com/office/powerpoint/2010/main" val="282754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6936521E-0F4A-2EAF-3AEA-C53A22E3D833}"/>
              </a:ext>
            </a:extLst>
          </p:cNvPr>
          <p:cNvPicPr>
            <a:picLocks noChangeAspect="1"/>
          </p:cNvPicPr>
          <p:nvPr/>
        </p:nvPicPr>
        <p:blipFill rotWithShape="1">
          <a:blip r:embed="rId2"/>
          <a:srcRect l="10174" t="56195" r="8582" b="6195"/>
          <a:stretch/>
        </p:blipFill>
        <p:spPr>
          <a:xfrm>
            <a:off x="1590224" y="2896322"/>
            <a:ext cx="9155626" cy="3026170"/>
          </a:xfrm>
          <a:prstGeom prst="rect">
            <a:avLst/>
          </a:prstGeom>
          <a:noFill/>
        </p:spPr>
      </p:pic>
      <p:sp>
        <p:nvSpPr>
          <p:cNvPr id="2" name="Title 1">
            <a:extLst>
              <a:ext uri="{FF2B5EF4-FFF2-40B4-BE49-F238E27FC236}">
                <a16:creationId xmlns:a16="http://schemas.microsoft.com/office/drawing/2014/main" id="{393287E0-BD22-8A7A-96B4-DB6B2A06B003}"/>
              </a:ext>
            </a:extLst>
          </p:cNvPr>
          <p:cNvSpPr>
            <a:spLocks noGrp="1"/>
          </p:cNvSpPr>
          <p:nvPr>
            <p:ph type="title"/>
          </p:nvPr>
        </p:nvSpPr>
        <p:spPr/>
        <p:txBody>
          <a:bodyPr anchor="t">
            <a:normAutofit/>
          </a:bodyPr>
          <a:lstStyle/>
          <a:p>
            <a:r>
              <a:rPr lang="en-US"/>
              <a:t>                                     Kafka Broker</a:t>
            </a:r>
            <a:endParaRPr lang="en-US" dirty="0"/>
          </a:p>
        </p:txBody>
      </p:sp>
      <p:sp>
        <p:nvSpPr>
          <p:cNvPr id="4" name="TextBox 3">
            <a:extLst>
              <a:ext uri="{FF2B5EF4-FFF2-40B4-BE49-F238E27FC236}">
                <a16:creationId xmlns:a16="http://schemas.microsoft.com/office/drawing/2014/main" id="{62D3040D-60D3-7BB3-4E4C-238BA0B7A94A}"/>
              </a:ext>
            </a:extLst>
          </p:cNvPr>
          <p:cNvSpPr txBox="1"/>
          <p:nvPr/>
        </p:nvSpPr>
        <p:spPr>
          <a:xfrm>
            <a:off x="990600" y="1416050"/>
            <a:ext cx="10833100" cy="1692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1200"/>
              </a:spcBef>
              <a:buSzPct val="100000"/>
              <a:buFont typeface="Arial,Sans-Serif"/>
              <a:buChar char="•"/>
            </a:pPr>
            <a:r>
              <a:rPr lang="en-US" sz="2400" dirty="0">
                <a:latin typeface="Calibri"/>
                <a:cs typeface="Calibri"/>
              </a:rPr>
              <a:t>The broker is the Kafka server. It was just a meaningful name to the Kafka server</a:t>
            </a:r>
          </a:p>
          <a:p>
            <a:pPr marL="285750" indent="-285750">
              <a:spcBef>
                <a:spcPts val="1200"/>
              </a:spcBef>
              <a:buSzPct val="100000"/>
              <a:buFont typeface="Arial,Sans-Serif"/>
              <a:buChar char="•"/>
            </a:pPr>
            <a:r>
              <a:rPr lang="en-US" sz="2400" dirty="0">
                <a:latin typeface="Calibri"/>
                <a:cs typeface="Calibri"/>
              </a:rPr>
              <a:t>The producer and consumer do not interact directly. They use Kafka server as an agent or a broker to exchange messages</a:t>
            </a:r>
          </a:p>
          <a:p>
            <a:pPr marL="285750" indent="-285750">
              <a:spcBef>
                <a:spcPts val="1200"/>
              </a:spcBef>
              <a:buSzPct val="100000"/>
              <a:buFont typeface="Arial"/>
              <a:buChar char="•"/>
            </a:pPr>
            <a:endParaRPr lang="en-US" dirty="0">
              <a:cs typeface="Arial"/>
            </a:endParaRPr>
          </a:p>
        </p:txBody>
      </p:sp>
    </p:spTree>
    <p:extLst>
      <p:ext uri="{BB962C8B-B14F-4D97-AF65-F5344CB8AC3E}">
        <p14:creationId xmlns:p14="http://schemas.microsoft.com/office/powerpoint/2010/main" val="193909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A3A35945-BF7D-85A0-2191-164737DAAEE8}"/>
              </a:ext>
            </a:extLst>
          </p:cNvPr>
          <p:cNvGraphicFramePr>
            <a:graphicFrameLocks noGrp="1"/>
          </p:cNvGraphicFramePr>
          <p:nvPr>
            <p:ph idx="1"/>
            <p:extLst>
              <p:ext uri="{D42A27DB-BD31-4B8C-83A1-F6EECF244321}">
                <p14:modId xmlns:p14="http://schemas.microsoft.com/office/powerpoint/2010/main" val="2367989627"/>
              </p:ext>
            </p:extLst>
          </p:nvPr>
        </p:nvGraphicFramePr>
        <p:xfrm>
          <a:off x="435033" y="346364"/>
          <a:ext cx="11457432" cy="5692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53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7980917A-0969-93C9-56E2-A3611CF61D8C}"/>
              </a:ext>
            </a:extLst>
          </p:cNvPr>
          <p:cNvPicPr>
            <a:picLocks noGrp="1" noChangeAspect="1"/>
          </p:cNvPicPr>
          <p:nvPr>
            <p:ph idx="1"/>
          </p:nvPr>
        </p:nvPicPr>
        <p:blipFill rotWithShape="1">
          <a:blip r:embed="rId2"/>
          <a:srcRect l="5257" t="5350" r="4810" b="4938"/>
          <a:stretch/>
        </p:blipFill>
        <p:spPr>
          <a:xfrm>
            <a:off x="1103898" y="588109"/>
            <a:ext cx="10208117" cy="5539313"/>
          </a:xfrm>
        </p:spPr>
      </p:pic>
    </p:spTree>
    <p:extLst>
      <p:ext uri="{BB962C8B-B14F-4D97-AF65-F5344CB8AC3E}">
        <p14:creationId xmlns:p14="http://schemas.microsoft.com/office/powerpoint/2010/main" val="15069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25B8A944-3CAB-E96A-10B7-D329D26E200E}"/>
              </a:ext>
            </a:extLst>
          </p:cNvPr>
          <p:cNvPicPr>
            <a:picLocks noGrp="1" noChangeAspect="1"/>
          </p:cNvPicPr>
          <p:nvPr>
            <p:ph type="pic" sz="quarter" idx="10"/>
          </p:nvPr>
        </p:nvPicPr>
        <p:blipFill rotWithShape="1">
          <a:blip r:embed="rId2"/>
          <a:srcRect l="4896" t="5000" r="5000" b="5000"/>
          <a:stretch/>
        </p:blipFill>
        <p:spPr>
          <a:xfrm>
            <a:off x="596920" y="342910"/>
            <a:ext cx="10985486" cy="6172192"/>
          </a:xfrm>
          <a:noFill/>
        </p:spPr>
      </p:pic>
    </p:spTree>
    <p:extLst>
      <p:ext uri="{BB962C8B-B14F-4D97-AF65-F5344CB8AC3E}">
        <p14:creationId xmlns:p14="http://schemas.microsoft.com/office/powerpoint/2010/main" val="263947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2" ma:contentTypeDescription="Create a new document." ma:contentTypeScope="" ma:versionID="9407a5475bd7daed0c8f68d93884678d">
  <xsd:schema xmlns:xsd="http://www.w3.org/2001/XMLSchema" xmlns:xs="http://www.w3.org/2001/XMLSchema" xmlns:p="http://schemas.microsoft.com/office/2006/metadata/properties" xmlns:ns2="3f1b19a1-ec80-4ead-b989-6245eb278180" targetNamespace="http://schemas.microsoft.com/office/2006/metadata/properties" ma:root="true" ma:fieldsID="a8c9d19cd16fc7ce5a633b10caad7fb5" ns2:_="">
    <xsd:import namespace="3f1b19a1-ec80-4ead-b989-6245eb27818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8E9144-E3A5-41BC-AFE4-00414EB4BFE9}">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3f1b19a1-ec80-4ead-b989-6245eb278180"/>
    <ds:schemaRef ds:uri="http://www.w3.org/XML/1998/namespace"/>
  </ds:schemaRefs>
</ds:datastoreItem>
</file>

<file path=customXml/itemProps2.xml><?xml version="1.0" encoding="utf-8"?>
<ds:datastoreItem xmlns:ds="http://schemas.openxmlformats.org/officeDocument/2006/customXml" ds:itemID="{3DF18AF8-9165-447B-A970-765D04B49555}">
  <ds:schemaRefs>
    <ds:schemaRef ds:uri="http://schemas.microsoft.com/sharepoint/v3/contenttype/forms"/>
  </ds:schemaRefs>
</ds:datastoreItem>
</file>

<file path=customXml/itemProps3.xml><?xml version="1.0" encoding="utf-8"?>
<ds:datastoreItem xmlns:ds="http://schemas.openxmlformats.org/officeDocument/2006/customXml" ds:itemID="{426F4F5F-5654-457F-900A-BA90EFD93BF5}">
  <ds:schemaRefs>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3026</Words>
  <Application>Microsoft Office PowerPoint</Application>
  <PresentationFormat>Widescreen</PresentationFormat>
  <Paragraphs>252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UST</vt:lpstr>
      <vt:lpstr>                    Dockerizing SpringBoot Kafka</vt:lpstr>
      <vt:lpstr>                                   Apache Kafka</vt:lpstr>
      <vt:lpstr>PowerPoint Presentation</vt:lpstr>
      <vt:lpstr>PowerPoint Presentation</vt:lpstr>
      <vt:lpstr>                                      Kafka Cluster</vt:lpstr>
      <vt:lpstr>                                     Kafka Broker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Docker-Compose File</vt:lpstr>
      <vt:lpstr>                                  Running Docker </vt:lpstr>
      <vt:lpstr>                                        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Yashwanth Ravula(UST,IN)</cp:lastModifiedBy>
  <cp:revision>491</cp:revision>
  <cp:lastPrinted>2019-10-06T00:46:52Z</cp:lastPrinted>
  <dcterms:created xsi:type="dcterms:W3CDTF">2020-12-03T20:34:18Z</dcterms:created>
  <dcterms:modified xsi:type="dcterms:W3CDTF">2023-06-03T12:02:51Z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ies>
</file>